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61" r:id="rId5"/>
    <p:sldId id="408" r:id="rId6"/>
    <p:sldId id="262" r:id="rId7"/>
    <p:sldId id="409" r:id="rId8"/>
    <p:sldId id="263" r:id="rId9"/>
    <p:sldId id="410" r:id="rId10"/>
    <p:sldId id="2007577179" r:id="rId11"/>
    <p:sldId id="413" r:id="rId12"/>
    <p:sldId id="256" r:id="rId13"/>
    <p:sldId id="415" r:id="rId14"/>
    <p:sldId id="416" r:id="rId15"/>
    <p:sldId id="2007577176" r:id="rId16"/>
    <p:sldId id="2007577177" r:id="rId17"/>
    <p:sldId id="2007577174" r:id="rId18"/>
    <p:sldId id="411" r:id="rId19"/>
    <p:sldId id="412" r:id="rId20"/>
    <p:sldId id="281" r:id="rId21"/>
    <p:sldId id="2007577178" r:id="rId22"/>
    <p:sldId id="407" r:id="rId23"/>
    <p:sldId id="266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3300"/>
    <a:srgbClr val="FFCCFF"/>
    <a:srgbClr val="33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9F2B-5361-3B18-345F-8A1D64847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C092B-6BA4-4D17-340F-2DCC5D5C8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31AA-0EA2-8D73-3213-54E580E2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07667-4AAB-375F-5681-2F40C04D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5A83-E884-673C-66A8-A50D46C0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9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0A21-7337-1721-6F47-A028CC01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06F01-B807-361C-5AA6-80C0B318E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5D798-DA0B-4F2C-B648-65A8C3D5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10EE0-8189-6F19-65D8-05397291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EB0C0-889C-5ED7-AFC3-566C414B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BBB90-314F-BFE1-5F87-D6F82391C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ADA1F-4F2C-E369-2744-31CACA73A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22760-9701-FF49-3A88-3165345A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95DB-D1E9-C58D-589A-326B74A2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57E59-B65C-2A7C-C474-8B2EFCF3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4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26/03/2024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1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0448-7B74-0364-CA79-0974152D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28D5-9B3F-50DC-A79E-A4EF1963C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C4D88-CFA3-1649-BDE9-BC2863A5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94E0F-7537-9122-EBF4-9D26EC6A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30A46-8EF0-BECD-D8C2-FD0883A3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8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EC74-08F3-547B-373E-EF2D9AC2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3D799-C830-3881-3150-1D319B686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DFB58-2822-D66B-089C-16BE0D0E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CD36B-3CDB-7E70-4A65-4D36B260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74F57-1790-BFDA-5AEF-9C299F44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7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737F-83BE-D0DB-5E4D-7811A9D5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F7F83-16E0-813A-CA76-10189D8BB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97144-560B-8081-3754-F1D59816D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22182-4AB9-3DE9-FFD2-E4586667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27A55-D2CA-C88E-6966-67176762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DD721-8DE2-E160-5F5C-D7479D39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2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238AD-3070-0466-1375-06A4D705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91352-E7EC-AED8-D298-9724F161F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26179-A790-76CE-6F60-3864A01EE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75257-A01B-8E48-0503-2821D6D0D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7E8EB-A3BC-CA64-E101-E79A716F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D3E07-3CB0-3958-B6D3-6EC747CA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731834-FABB-95BB-B5D1-ECD6518E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77AA60-98E2-4464-6F31-040A9C10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4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53A0C-8226-AEFE-71A1-F654DF9E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413D6-7053-9AF4-6C18-401CD7F87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3C26D-E62B-44B0-B080-33B86BF1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DEE5F-ED3A-6095-E18C-CBDC82EB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54A145-A7E6-9C7D-1CD8-72741AD2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B6EB9-67EB-DB9D-B802-A2A385B4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2B8D0-559B-3BB8-D59B-81D3BD9B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8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0280-038E-9ECD-FF5B-D50E070D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54FD8-4E76-97F1-403A-9C9BE1CDE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E3812-804B-2828-D1DB-A84D75EBE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121F3-AAD4-30E6-AAF6-557B2032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73927-CB42-04CD-6B02-F66E7962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C5E09-8D0F-0FEF-4852-36FD147E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9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F67-A0DC-3E86-7D29-35094F5A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42F4E-0B5F-828A-318F-90B9DF414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D6A37-DCA7-8EF2-7DCB-5D51C799B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A3D25-CDB9-6D9B-E067-D033E2BB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24B87-8F73-A002-273C-B29631A0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D3C28-2FA3-5C6B-857C-A13519A2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4BDFBE-2FD1-375F-85B2-0A72DA3E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3932-0E41-E46E-CD7D-F4585B379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88E6-83E3-1E45-900C-644FFDD22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A8A36-0EA2-49F1-9BE7-FA163BC06881}" type="datetimeFigureOut">
              <a:rPr lang="en-US" smtClean="0"/>
              <a:t>26/03/2024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ADEB2-CF8D-3534-DE37-79D148179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73794-0628-6A07-9A55-329ED5186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5808-6B1D-483B-9DA6-697C94C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7.mp3"/><Relationship Id="rId7" Type="http://schemas.openxmlformats.org/officeDocument/2006/relationships/image" Target="../media/image2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p3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gif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.xml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.xml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.xml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WhitecornerFlower">
            <a:extLst>
              <a:ext uri="{FF2B5EF4-FFF2-40B4-BE49-F238E27FC236}">
                <a16:creationId xmlns:a16="http://schemas.microsoft.com/office/drawing/2014/main" id="{EACE4B72-A5B6-84A3-319D-41C65BD47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2814">
            <a:off x="10498778" y="198859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WhitecornerFlower">
            <a:extLst>
              <a:ext uri="{FF2B5EF4-FFF2-40B4-BE49-F238E27FC236}">
                <a16:creationId xmlns:a16="http://schemas.microsoft.com/office/drawing/2014/main" id="{718F6C85-4D7D-A997-375E-42BE8425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913" y="166687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14">
            <a:extLst>
              <a:ext uri="{FF2B5EF4-FFF2-40B4-BE49-F238E27FC236}">
                <a16:creationId xmlns:a16="http://schemas.microsoft.com/office/drawing/2014/main" id="{988CE933-008D-2E6E-A193-6219242DC2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495926"/>
            <a:ext cx="36671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BAR_EL~1">
            <a:extLst>
              <a:ext uri="{FF2B5EF4-FFF2-40B4-BE49-F238E27FC236}">
                <a16:creationId xmlns:a16="http://schemas.microsoft.com/office/drawing/2014/main" id="{47BB78BB-98F5-7345-275B-BEDD6104E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12211" y="3338514"/>
            <a:ext cx="6858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BAR_EL~1">
            <a:extLst>
              <a:ext uri="{FF2B5EF4-FFF2-40B4-BE49-F238E27FC236}">
                <a16:creationId xmlns:a16="http://schemas.microsoft.com/office/drawing/2014/main" id="{0BF44445-1038-53BF-1B75-EA8A7E61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8578" y="3373438"/>
            <a:ext cx="6858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BAR_EL~1">
            <a:extLst>
              <a:ext uri="{FF2B5EF4-FFF2-40B4-BE49-F238E27FC236}">
                <a16:creationId xmlns:a16="http://schemas.microsoft.com/office/drawing/2014/main" id="{0C85E226-5F7C-4F18-A916-D26B85E9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9" y="6677025"/>
            <a:ext cx="11978102" cy="23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BAR_EL~1">
            <a:extLst>
              <a:ext uri="{FF2B5EF4-FFF2-40B4-BE49-F238E27FC236}">
                <a16:creationId xmlns:a16="http://schemas.microsoft.com/office/drawing/2014/main" id="{8895E42A-A13B-B8E9-AA38-AE310624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" y="-37868"/>
            <a:ext cx="11978102" cy="22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0" descr="20070910013014324">
            <a:extLst>
              <a:ext uri="{FF2B5EF4-FFF2-40B4-BE49-F238E27FC236}">
                <a16:creationId xmlns:a16="http://schemas.microsoft.com/office/drawing/2014/main" id="{01FFADE7-156A-82E0-DD1A-F10DEDC927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5699" y="4238626"/>
            <a:ext cx="11795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4" descr="addemoticons172">
            <a:extLst>
              <a:ext uri="{FF2B5EF4-FFF2-40B4-BE49-F238E27FC236}">
                <a16:creationId xmlns:a16="http://schemas.microsoft.com/office/drawing/2014/main" id="{AF6D2A42-0BB0-7C59-A7D8-F53F160FCE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" y="5557838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2">
            <a:extLst>
              <a:ext uri="{FF2B5EF4-FFF2-40B4-BE49-F238E27FC236}">
                <a16:creationId xmlns:a16="http://schemas.microsoft.com/office/drawing/2014/main" id="{4CA4C308-7839-A5F3-8513-80762FF3F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57" y="1143001"/>
            <a:ext cx="1080902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Calibri" panose="020F0502020204030204" pitchFamily="34" charset="0"/>
              </a:rPr>
              <a:t>NHIỆT LIỆT CHÀO MỪNG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Calibri" panose="020F0502020204030204" pitchFamily="34" charset="0"/>
              </a:rPr>
              <a:t>CÁC THẦY CÔ GIÁO VỀ DỰ GIỜ THĂM LỚP 2D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Calibri" panose="020F0502020204030204" pitchFamily="34" charset="0"/>
              </a:rPr>
              <a:t>MÔN TOÁN</a:t>
            </a:r>
          </a:p>
        </p:txBody>
      </p:sp>
      <p:sp>
        <p:nvSpPr>
          <p:cNvPr id="2060" name="Text Box 20">
            <a:extLst>
              <a:ext uri="{FF2B5EF4-FFF2-40B4-BE49-F238E27FC236}">
                <a16:creationId xmlns:a16="http://schemas.microsoft.com/office/drawing/2014/main" id="{C6FE83AD-D9A1-9876-429C-4C340ADFE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495801"/>
            <a:ext cx="7270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Calibri" panose="020F0502020204030204" pitchFamily="34" charset="0"/>
              </a:rPr>
              <a:t>GIÁO VIÊN CHỦ NHIỆM: NGUYỄN THỊ NGẦN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F844FF-B7F9-D0AF-7836-78BFDE08E423}"/>
              </a:ext>
            </a:extLst>
          </p:cNvPr>
          <p:cNvSpPr txBox="1"/>
          <p:nvPr/>
        </p:nvSpPr>
        <p:spPr>
          <a:xfrm>
            <a:off x="916675" y="450377"/>
            <a:ext cx="10549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Thứ tư ngày 27 tháng 3 năm 2024</a:t>
            </a:r>
          </a:p>
          <a:p>
            <a:pPr algn="ctr"/>
            <a:r>
              <a:rPr lang="en-US" sz="5400" b="1" u="sng"/>
              <a:t>Toán</a:t>
            </a:r>
          </a:p>
          <a:p>
            <a:pPr algn="ctr"/>
            <a:r>
              <a:rPr lang="en-US" sz="5400" b="1">
                <a:solidFill>
                  <a:srgbClr val="FF0000"/>
                </a:solidFill>
              </a:rPr>
              <a:t>So sánh các số có ba chữ số (tiết 2)</a:t>
            </a:r>
          </a:p>
        </p:txBody>
      </p:sp>
    </p:spTree>
    <p:extLst>
      <p:ext uri="{BB962C8B-B14F-4D97-AF65-F5344CB8AC3E}">
        <p14:creationId xmlns:p14="http://schemas.microsoft.com/office/powerpoint/2010/main" val="263842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DBBCCE-3A5F-AD9B-9D9A-C2C3D198C78D}"/>
              </a:ext>
            </a:extLst>
          </p:cNvPr>
          <p:cNvSpPr txBox="1"/>
          <p:nvPr/>
        </p:nvSpPr>
        <p:spPr>
          <a:xfrm>
            <a:off x="516625" y="308212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Bài 1:       &gt;, &lt;,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6C820-3360-65EA-8356-BD5696F8F1A9}"/>
              </a:ext>
            </a:extLst>
          </p:cNvPr>
          <p:cNvSpPr txBox="1"/>
          <p:nvPr/>
        </p:nvSpPr>
        <p:spPr>
          <a:xfrm>
            <a:off x="546193" y="189363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572         577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3A5B7-F658-0330-D13E-886E63605CB3}"/>
              </a:ext>
            </a:extLst>
          </p:cNvPr>
          <p:cNvSpPr txBox="1"/>
          <p:nvPr/>
        </p:nvSpPr>
        <p:spPr>
          <a:xfrm>
            <a:off x="8805366" y="311530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189         286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7B245-E2F9-E57A-A96E-625BA898556F}"/>
              </a:ext>
            </a:extLst>
          </p:cNvPr>
          <p:cNvSpPr txBox="1"/>
          <p:nvPr/>
        </p:nvSpPr>
        <p:spPr>
          <a:xfrm>
            <a:off x="4447180" y="311530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837         837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AEAEE-3C51-DC0C-1DBB-B2D20762DB64}"/>
              </a:ext>
            </a:extLst>
          </p:cNvPr>
          <p:cNvSpPr txBox="1"/>
          <p:nvPr/>
        </p:nvSpPr>
        <p:spPr>
          <a:xfrm>
            <a:off x="493542" y="3115300"/>
            <a:ext cx="283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486         468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9B8C3-8A35-E38D-6300-7DBE0A425A6D}"/>
              </a:ext>
            </a:extLst>
          </p:cNvPr>
          <p:cNvSpPr txBox="1"/>
          <p:nvPr/>
        </p:nvSpPr>
        <p:spPr>
          <a:xfrm>
            <a:off x="8864278" y="189363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437         473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2472F-DBF6-4269-340E-889542616B13}"/>
              </a:ext>
            </a:extLst>
          </p:cNvPr>
          <p:cNvSpPr txBox="1"/>
          <p:nvPr/>
        </p:nvSpPr>
        <p:spPr>
          <a:xfrm>
            <a:off x="4392588" y="189363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936         836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FA9DA7-3D1E-E13F-6F70-0E2B00F36C68}"/>
              </a:ext>
            </a:extLst>
          </p:cNvPr>
          <p:cNvSpPr/>
          <p:nvPr/>
        </p:nvSpPr>
        <p:spPr>
          <a:xfrm>
            <a:off x="1636513" y="1893630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2F788E-E96E-0302-F9D6-08F5E44EEE53}"/>
              </a:ext>
            </a:extLst>
          </p:cNvPr>
          <p:cNvSpPr/>
          <p:nvPr/>
        </p:nvSpPr>
        <p:spPr>
          <a:xfrm>
            <a:off x="10071603" y="3115300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BB99AB-C0ED-5E25-EE29-362FF9D03F95}"/>
              </a:ext>
            </a:extLst>
          </p:cNvPr>
          <p:cNvSpPr/>
          <p:nvPr/>
        </p:nvSpPr>
        <p:spPr>
          <a:xfrm>
            <a:off x="10007247" y="1954530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CD8AA5-988A-9DA9-B822-5598BFFCF073}"/>
              </a:ext>
            </a:extLst>
          </p:cNvPr>
          <p:cNvSpPr/>
          <p:nvPr/>
        </p:nvSpPr>
        <p:spPr>
          <a:xfrm>
            <a:off x="5563825" y="3170696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BE75B7-5C27-764A-4698-81CF23F44DD1}"/>
              </a:ext>
            </a:extLst>
          </p:cNvPr>
          <p:cNvSpPr/>
          <p:nvPr/>
        </p:nvSpPr>
        <p:spPr>
          <a:xfrm>
            <a:off x="1545973" y="3181934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83A3A4-3AD5-F350-066A-9FC51871982F}"/>
              </a:ext>
            </a:extLst>
          </p:cNvPr>
          <p:cNvSpPr/>
          <p:nvPr/>
        </p:nvSpPr>
        <p:spPr>
          <a:xfrm>
            <a:off x="5509233" y="1906137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DC95F6-001F-E1C9-DEBE-A9D9AA3B5123}"/>
              </a:ext>
            </a:extLst>
          </p:cNvPr>
          <p:cNvSpPr/>
          <p:nvPr/>
        </p:nvSpPr>
        <p:spPr>
          <a:xfrm>
            <a:off x="4118468" y="377351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2321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D9532-8351-C5F2-F262-B89C9EEA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4764" y="234283"/>
            <a:ext cx="3776734" cy="1444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01E08-06FC-1A38-9FE1-ACD94067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876" y="2024418"/>
            <a:ext cx="6517987" cy="26840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5ACC64-F44F-9A6C-5E88-6C284396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618" y="5179329"/>
            <a:ext cx="3804026" cy="1509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55AC2-EBE7-3CF4-AF11-B41E44DA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55" y="5149757"/>
            <a:ext cx="4053049" cy="1538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A7A158-9FB0-4D14-0FD8-43F1682E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20499" y="206986"/>
            <a:ext cx="3804023" cy="1509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990868-EEB0-E0B0-2853-6105440F8AA4}"/>
              </a:ext>
            </a:extLst>
          </p:cNvPr>
          <p:cNvSpPr txBox="1"/>
          <p:nvPr/>
        </p:nvSpPr>
        <p:spPr>
          <a:xfrm>
            <a:off x="5524320" y="2183641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E5898-FABB-60D3-72CB-E18E5B444DC5}"/>
              </a:ext>
            </a:extLst>
          </p:cNvPr>
          <p:cNvSpPr txBox="1"/>
          <p:nvPr/>
        </p:nvSpPr>
        <p:spPr>
          <a:xfrm>
            <a:off x="1193531" y="517932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Tên:………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6AEB9-F08F-E9DC-2A45-7DE9E65566AD}"/>
              </a:ext>
            </a:extLst>
          </p:cNvPr>
          <p:cNvSpPr txBox="1"/>
          <p:nvPr/>
        </p:nvSpPr>
        <p:spPr>
          <a:xfrm rot="10800000">
            <a:off x="9524863" y="127926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Tên:………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87E2F-94A1-9AE1-8A73-1CC6C5EFDDA0}"/>
              </a:ext>
            </a:extLst>
          </p:cNvPr>
          <p:cNvSpPr txBox="1"/>
          <p:nvPr/>
        </p:nvSpPr>
        <p:spPr>
          <a:xfrm rot="10800000">
            <a:off x="1345931" y="121529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Tên:………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95D04F-6A18-1141-6ECB-47805AEDE983}"/>
              </a:ext>
            </a:extLst>
          </p:cNvPr>
          <p:cNvSpPr txBox="1"/>
          <p:nvPr/>
        </p:nvSpPr>
        <p:spPr>
          <a:xfrm>
            <a:off x="9499457" y="518907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Tên:………</a:t>
            </a:r>
          </a:p>
        </p:txBody>
      </p:sp>
    </p:spTree>
    <p:extLst>
      <p:ext uri="{BB962C8B-B14F-4D97-AF65-F5344CB8AC3E}">
        <p14:creationId xmlns:p14="http://schemas.microsoft.com/office/powerpoint/2010/main" val="39545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74FDF9E-DA52-241D-9102-915102F742F8}"/>
              </a:ext>
            </a:extLst>
          </p:cNvPr>
          <p:cNvSpPr/>
          <p:nvPr/>
        </p:nvSpPr>
        <p:spPr>
          <a:xfrm>
            <a:off x="4392588" y="3064223"/>
            <a:ext cx="2993018" cy="832513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77DE31-D14A-37ED-391E-F3FA67CE8E3C}"/>
              </a:ext>
            </a:extLst>
          </p:cNvPr>
          <p:cNvSpPr/>
          <p:nvPr/>
        </p:nvSpPr>
        <p:spPr>
          <a:xfrm>
            <a:off x="493542" y="1839038"/>
            <a:ext cx="2993018" cy="832513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323C03-061F-7550-BD7B-90504C83B58B}"/>
              </a:ext>
            </a:extLst>
          </p:cNvPr>
          <p:cNvSpPr/>
          <p:nvPr/>
        </p:nvSpPr>
        <p:spPr>
          <a:xfrm>
            <a:off x="502328" y="3052572"/>
            <a:ext cx="2993018" cy="832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4F3AA2-0C11-83AD-CC35-D3D6264A1F69}"/>
              </a:ext>
            </a:extLst>
          </p:cNvPr>
          <p:cNvSpPr/>
          <p:nvPr/>
        </p:nvSpPr>
        <p:spPr>
          <a:xfrm>
            <a:off x="8699622" y="1874776"/>
            <a:ext cx="2993018" cy="832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156230-AEE9-4AD5-05D7-2A4FE686261D}"/>
              </a:ext>
            </a:extLst>
          </p:cNvPr>
          <p:cNvSpPr/>
          <p:nvPr/>
        </p:nvSpPr>
        <p:spPr>
          <a:xfrm>
            <a:off x="8716426" y="3034133"/>
            <a:ext cx="2993018" cy="8325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EF387-3BED-CFC6-8F93-9132EC3F980E}"/>
              </a:ext>
            </a:extLst>
          </p:cNvPr>
          <p:cNvSpPr/>
          <p:nvPr/>
        </p:nvSpPr>
        <p:spPr>
          <a:xfrm>
            <a:off x="4344878" y="1831316"/>
            <a:ext cx="2993018" cy="8325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6C820-3360-65EA-8356-BD5696F8F1A9}"/>
              </a:ext>
            </a:extLst>
          </p:cNvPr>
          <p:cNvSpPr txBox="1"/>
          <p:nvPr/>
        </p:nvSpPr>
        <p:spPr>
          <a:xfrm>
            <a:off x="546193" y="189363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572         577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3A5B7-F658-0330-D13E-886E63605CB3}"/>
              </a:ext>
            </a:extLst>
          </p:cNvPr>
          <p:cNvSpPr txBox="1"/>
          <p:nvPr/>
        </p:nvSpPr>
        <p:spPr>
          <a:xfrm>
            <a:off x="8805366" y="311530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189         286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7B245-E2F9-E57A-A96E-625BA898556F}"/>
              </a:ext>
            </a:extLst>
          </p:cNvPr>
          <p:cNvSpPr txBox="1"/>
          <p:nvPr/>
        </p:nvSpPr>
        <p:spPr>
          <a:xfrm>
            <a:off x="4447180" y="311530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837         837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AEAEE-3C51-DC0C-1DBB-B2D20762DB64}"/>
              </a:ext>
            </a:extLst>
          </p:cNvPr>
          <p:cNvSpPr txBox="1"/>
          <p:nvPr/>
        </p:nvSpPr>
        <p:spPr>
          <a:xfrm>
            <a:off x="493542" y="3115300"/>
            <a:ext cx="283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486         468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9B8C3-8A35-E38D-6300-7DBE0A425A6D}"/>
              </a:ext>
            </a:extLst>
          </p:cNvPr>
          <p:cNvSpPr txBox="1"/>
          <p:nvPr/>
        </p:nvSpPr>
        <p:spPr>
          <a:xfrm>
            <a:off x="8864278" y="189363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437         473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2472F-DBF6-4269-340E-889542616B13}"/>
              </a:ext>
            </a:extLst>
          </p:cNvPr>
          <p:cNvSpPr txBox="1"/>
          <p:nvPr/>
        </p:nvSpPr>
        <p:spPr>
          <a:xfrm>
            <a:off x="4392588" y="1893630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936         836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FA9DA7-3D1E-E13F-6F70-0E2B00F36C68}"/>
              </a:ext>
            </a:extLst>
          </p:cNvPr>
          <p:cNvSpPr/>
          <p:nvPr/>
        </p:nvSpPr>
        <p:spPr>
          <a:xfrm>
            <a:off x="1636513" y="1893630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2F788E-E96E-0302-F9D6-08F5E44EEE53}"/>
              </a:ext>
            </a:extLst>
          </p:cNvPr>
          <p:cNvSpPr/>
          <p:nvPr/>
        </p:nvSpPr>
        <p:spPr>
          <a:xfrm>
            <a:off x="10071603" y="3115300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BB99AB-C0ED-5E25-EE29-362FF9D03F95}"/>
              </a:ext>
            </a:extLst>
          </p:cNvPr>
          <p:cNvSpPr/>
          <p:nvPr/>
        </p:nvSpPr>
        <p:spPr>
          <a:xfrm>
            <a:off x="10007247" y="1954530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CD8AA5-988A-9DA9-B822-5598BFFCF073}"/>
              </a:ext>
            </a:extLst>
          </p:cNvPr>
          <p:cNvSpPr/>
          <p:nvPr/>
        </p:nvSpPr>
        <p:spPr>
          <a:xfrm>
            <a:off x="5563825" y="3170696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BE75B7-5C27-764A-4698-81CF23F44DD1}"/>
              </a:ext>
            </a:extLst>
          </p:cNvPr>
          <p:cNvSpPr/>
          <p:nvPr/>
        </p:nvSpPr>
        <p:spPr>
          <a:xfrm>
            <a:off x="1545973" y="3181934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83A3A4-3AD5-F350-066A-9FC51871982F}"/>
              </a:ext>
            </a:extLst>
          </p:cNvPr>
          <p:cNvSpPr/>
          <p:nvPr/>
        </p:nvSpPr>
        <p:spPr>
          <a:xfrm>
            <a:off x="5509233" y="1906137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CF59A-7917-8683-A6E6-1041155EEE8E}"/>
              </a:ext>
            </a:extLst>
          </p:cNvPr>
          <p:cNvSpPr txBox="1"/>
          <p:nvPr/>
        </p:nvSpPr>
        <p:spPr>
          <a:xfrm>
            <a:off x="516625" y="308212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Bài 1:       &gt;, &lt;, =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7C3ECC-8919-B97B-73B6-04F6AD03AF97}"/>
              </a:ext>
            </a:extLst>
          </p:cNvPr>
          <p:cNvSpPr/>
          <p:nvPr/>
        </p:nvSpPr>
        <p:spPr>
          <a:xfrm>
            <a:off x="4118468" y="377351"/>
            <a:ext cx="548240" cy="5970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26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8" grpId="0" animBg="1"/>
      <p:bldP spid="17" grpId="0" animBg="1"/>
      <p:bldP spid="16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C085D-278B-1311-C8B7-6FB43099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0" y="242604"/>
            <a:ext cx="10635384" cy="4058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45234E-5AE0-C46E-84EB-049C58144F60}"/>
              </a:ext>
            </a:extLst>
          </p:cNvPr>
          <p:cNvSpPr/>
          <p:nvPr/>
        </p:nvSpPr>
        <p:spPr>
          <a:xfrm>
            <a:off x="3830140" y="5762941"/>
            <a:ext cx="4913525" cy="8524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3CA628-C727-A44F-3F9F-40E1CBF34557}"/>
              </a:ext>
            </a:extLst>
          </p:cNvPr>
          <p:cNvGrpSpPr/>
          <p:nvPr/>
        </p:nvGrpSpPr>
        <p:grpSpPr>
          <a:xfrm>
            <a:off x="3671245" y="3331431"/>
            <a:ext cx="3415519" cy="3400900"/>
            <a:chOff x="4380931" y="3331431"/>
            <a:chExt cx="3415519" cy="34009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E532C3E-C14F-C808-9331-B04175E8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50" y="3331431"/>
              <a:ext cx="3400900" cy="34009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961847-DE45-E029-8DEB-F1A5756D88A3}"/>
                </a:ext>
              </a:extLst>
            </p:cNvPr>
            <p:cNvSpPr/>
            <p:nvPr/>
          </p:nvSpPr>
          <p:spPr>
            <a:xfrm>
              <a:off x="4380931" y="4300820"/>
              <a:ext cx="1269242" cy="1462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73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7601F8-96B9-A59C-94F6-92B276FAFCF3}"/>
              </a:ext>
            </a:extLst>
          </p:cNvPr>
          <p:cNvGrpSpPr/>
          <p:nvPr/>
        </p:nvGrpSpPr>
        <p:grpSpPr>
          <a:xfrm>
            <a:off x="847866" y="217562"/>
            <a:ext cx="10370031" cy="586205"/>
            <a:chOff x="2102177" y="171346"/>
            <a:chExt cx="10370031" cy="58620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869B6F-7713-9424-E66E-AFD4D81F94BD}"/>
                </a:ext>
              </a:extLst>
            </p:cNvPr>
            <p:cNvSpPr/>
            <p:nvPr/>
          </p:nvSpPr>
          <p:spPr>
            <a:xfrm>
              <a:off x="2408821" y="171346"/>
              <a:ext cx="10063387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So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657112-A75B-B79F-524D-ACD8D0F3118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87D2B1-4BD8-0AB7-35CC-45F64108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30"/>
          <a:stretch/>
        </p:blipFill>
        <p:spPr>
          <a:xfrm>
            <a:off x="1038132" y="898738"/>
            <a:ext cx="10179765" cy="2885808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D4F9E689-2DD1-59EB-7050-A6A6CBD53369}"/>
              </a:ext>
            </a:extLst>
          </p:cNvPr>
          <p:cNvGraphicFramePr>
            <a:graphicFrameLocks noGrp="1"/>
          </p:cNvGraphicFramePr>
          <p:nvPr/>
        </p:nvGraphicFramePr>
        <p:xfrm>
          <a:off x="1888908" y="3784546"/>
          <a:ext cx="4738137" cy="205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379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579379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579379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55715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18389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295907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406963-EC60-A493-383C-6BA9A1201840}"/>
              </a:ext>
            </a:extLst>
          </p:cNvPr>
          <p:cNvSpPr/>
          <p:nvPr/>
        </p:nvSpPr>
        <p:spPr>
          <a:xfrm>
            <a:off x="723526" y="4333953"/>
            <a:ext cx="861967" cy="3954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083F9AB-73B2-AC5D-D6B6-7B06D46916D6}"/>
              </a:ext>
            </a:extLst>
          </p:cNvPr>
          <p:cNvSpPr/>
          <p:nvPr/>
        </p:nvSpPr>
        <p:spPr>
          <a:xfrm>
            <a:off x="1585493" y="4421917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05687-4793-E9A3-DF06-31A038EC7C7B}"/>
              </a:ext>
            </a:extLst>
          </p:cNvPr>
          <p:cNvSpPr/>
          <p:nvPr/>
        </p:nvSpPr>
        <p:spPr>
          <a:xfrm>
            <a:off x="2100295" y="42886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326597-A383-714E-053D-65B1E8BCAF5B}"/>
              </a:ext>
            </a:extLst>
          </p:cNvPr>
          <p:cNvSpPr/>
          <p:nvPr/>
        </p:nvSpPr>
        <p:spPr>
          <a:xfrm>
            <a:off x="3670698" y="42925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0C70D-1293-8CA0-9E55-CEBC231974BC}"/>
              </a:ext>
            </a:extLst>
          </p:cNvPr>
          <p:cNvSpPr/>
          <p:nvPr/>
        </p:nvSpPr>
        <p:spPr>
          <a:xfrm>
            <a:off x="5223627" y="42886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EC35EA-F593-D938-E27C-00FA28A7B1B4}"/>
              </a:ext>
            </a:extLst>
          </p:cNvPr>
          <p:cNvSpPr/>
          <p:nvPr/>
        </p:nvSpPr>
        <p:spPr>
          <a:xfrm>
            <a:off x="713060" y="4839038"/>
            <a:ext cx="861967" cy="4267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496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B5E554F-BAFA-D674-B718-D0B1FB78187F}"/>
              </a:ext>
            </a:extLst>
          </p:cNvPr>
          <p:cNvSpPr/>
          <p:nvPr/>
        </p:nvSpPr>
        <p:spPr>
          <a:xfrm>
            <a:off x="1562327" y="4933821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01C047-2043-3903-53CC-307C8A77A1BB}"/>
              </a:ext>
            </a:extLst>
          </p:cNvPr>
          <p:cNvSpPr/>
          <p:nvPr/>
        </p:nvSpPr>
        <p:spPr>
          <a:xfrm>
            <a:off x="2077129" y="480055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B44D67-76B9-1E0E-5D81-C8D3D045E5B4}"/>
              </a:ext>
            </a:extLst>
          </p:cNvPr>
          <p:cNvSpPr/>
          <p:nvPr/>
        </p:nvSpPr>
        <p:spPr>
          <a:xfrm>
            <a:off x="3647532" y="480445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E637B9-0AC3-E09F-C51E-38468FCE960A}"/>
              </a:ext>
            </a:extLst>
          </p:cNvPr>
          <p:cNvSpPr/>
          <p:nvPr/>
        </p:nvSpPr>
        <p:spPr>
          <a:xfrm>
            <a:off x="5200461" y="4835597"/>
            <a:ext cx="1211566" cy="5138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6A89F5-7E00-BA2E-7AAA-D6CA134166AA}"/>
              </a:ext>
            </a:extLst>
          </p:cNvPr>
          <p:cNvSpPr/>
          <p:nvPr/>
        </p:nvSpPr>
        <p:spPr>
          <a:xfrm>
            <a:off x="700360" y="5373799"/>
            <a:ext cx="861967" cy="4267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605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4A01A98-6B0C-1C9C-94AC-072B059DD813}"/>
              </a:ext>
            </a:extLst>
          </p:cNvPr>
          <p:cNvSpPr/>
          <p:nvPr/>
        </p:nvSpPr>
        <p:spPr>
          <a:xfrm>
            <a:off x="1562327" y="5417782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9A39B9-34EF-286E-D710-5C7165B2E09D}"/>
              </a:ext>
            </a:extLst>
          </p:cNvPr>
          <p:cNvSpPr/>
          <p:nvPr/>
        </p:nvSpPr>
        <p:spPr>
          <a:xfrm>
            <a:off x="2088712" y="5345172"/>
            <a:ext cx="1188400" cy="4839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A49830-5C17-C048-0325-3740F5DCCC5F}"/>
              </a:ext>
            </a:extLst>
          </p:cNvPr>
          <p:cNvSpPr/>
          <p:nvPr/>
        </p:nvSpPr>
        <p:spPr>
          <a:xfrm>
            <a:off x="3647532" y="5358580"/>
            <a:ext cx="1188400" cy="4839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953C22-5FCE-E3F2-17EE-1F9E3C50E5B4}"/>
              </a:ext>
            </a:extLst>
          </p:cNvPr>
          <p:cNvSpPr/>
          <p:nvPr/>
        </p:nvSpPr>
        <p:spPr>
          <a:xfrm>
            <a:off x="5200461" y="5319558"/>
            <a:ext cx="1211566" cy="5138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895E89-D68E-AD1D-519A-B46E58766768}"/>
              </a:ext>
            </a:extLst>
          </p:cNvPr>
          <p:cNvSpPr/>
          <p:nvPr/>
        </p:nvSpPr>
        <p:spPr>
          <a:xfrm>
            <a:off x="7477821" y="3873654"/>
            <a:ext cx="3168367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 &lt; 500 &lt; 600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9BD3E23-68E6-9D87-37BD-8440C3924CEB}"/>
              </a:ext>
            </a:extLst>
          </p:cNvPr>
          <p:cNvSpPr/>
          <p:nvPr/>
        </p:nvSpPr>
        <p:spPr>
          <a:xfrm>
            <a:off x="7242298" y="4476993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496 &lt; 581 &lt; 605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BC4567-246C-16E4-F13D-57D6E9C948FE}"/>
              </a:ext>
            </a:extLst>
          </p:cNvPr>
          <p:cNvSpPr/>
          <p:nvPr/>
        </p:nvSpPr>
        <p:spPr>
          <a:xfrm>
            <a:off x="7293357" y="5083962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605 &gt; 581 &gt; 496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6" grpId="0" build="allAtOnce"/>
      <p:bldP spid="2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C085D-278B-1311-C8B7-6FB43099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0" y="242604"/>
            <a:ext cx="10635384" cy="4058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D06A5-F4C4-EB97-D5E4-87F9F4902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13" y="4158799"/>
            <a:ext cx="4367284" cy="24565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3B54A-035E-35F1-2A5A-3DB42E488FB8}"/>
              </a:ext>
            </a:extLst>
          </p:cNvPr>
          <p:cNvSpPr txBox="1"/>
          <p:nvPr/>
        </p:nvSpPr>
        <p:spPr>
          <a:xfrm>
            <a:off x="5426773" y="4294689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Trường Tiểu học Ngọc Châu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24872-E2FA-98EC-1A20-70761E394756}"/>
              </a:ext>
            </a:extLst>
          </p:cNvPr>
          <p:cNvSpPr txBox="1"/>
          <p:nvPr/>
        </p:nvSpPr>
        <p:spPr>
          <a:xfrm>
            <a:off x="6521806" y="4873332"/>
            <a:ext cx="2520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1033 học sinh</a:t>
            </a:r>
          </a:p>
        </p:txBody>
      </p:sp>
    </p:spTree>
    <p:extLst>
      <p:ext uri="{BB962C8B-B14F-4D97-AF65-F5344CB8AC3E}">
        <p14:creationId xmlns:p14="http://schemas.microsoft.com/office/powerpoint/2010/main" val="197203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NG HỒ ĐẾM NGƯỢC 15s - MP4 (Phan Linh)">
            <a:hlinkClick r:id="" action="ppaction://media"/>
            <a:extLst>
              <a:ext uri="{FF2B5EF4-FFF2-40B4-BE49-F238E27FC236}">
                <a16:creationId xmlns:a16="http://schemas.microsoft.com/office/drawing/2014/main" id="{3331EEA3-CB9C-17FB-8B72-8F2475DB3B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421" y="3059668"/>
            <a:ext cx="4531057" cy="2577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016DD3-C6A9-4FA0-A67D-431EE3D022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188" b="97046" l="19331" r="74628">
                        <a14:foregroundMark x1="22398" y1="91433" x2="22398" y2="91433"/>
                        <a14:foregroundMark x1="22026" y1="91433" x2="22026" y2="91433"/>
                        <a14:foregroundMark x1="19517" y1="93353" x2="19517" y2="93353"/>
                        <a14:foregroundMark x1="19331" y1="95569" x2="19331" y2="95569"/>
                        <a14:foregroundMark x1="27602" y1="82275" x2="55669" y2="85377"/>
                        <a14:foregroundMark x1="26394" y1="89660" x2="51487" y2="90842"/>
                        <a14:foregroundMark x1="69703" y1="63516" x2="67658" y2="88774"/>
                        <a14:foregroundMark x1="73885" y1="67947" x2="74907" y2="76809"/>
                        <a14:foregroundMark x1="74907" y1="76809" x2="74907" y2="76809"/>
                        <a14:foregroundMark x1="69981" y1="49188" x2="71004" y2="57016"/>
                        <a14:foregroundMark x1="71375" y1="58198" x2="71283" y2="63663"/>
                        <a14:foregroundMark x1="48978" y1="59970" x2="51766" y2="61743"/>
                        <a14:foregroundMark x1="30019" y1="60118" x2="34572" y2="60414"/>
                        <a14:foregroundMark x1="28810" y1="66174" x2="27602" y2="66174"/>
                        <a14:foregroundMark x1="34851" y1="66027" x2="36152" y2="67061"/>
                        <a14:foregroundMark x1="74164" y1="82275" x2="74721" y2="94830"/>
                        <a14:foregroundMark x1="73978" y1="91285" x2="73513" y2="95421"/>
                        <a14:foregroundMark x1="73978" y1="94387" x2="73978" y2="96603"/>
                        <a14:foregroundMark x1="42937" y1="94978" x2="63011" y2="96160"/>
                        <a14:foregroundMark x1="20167" y1="96603" x2="30204" y2="96307"/>
                        <a14:foregroundMark x1="30204" y1="96307" x2="54647" y2="97046"/>
                        <a14:foregroundMark x1="58457" y1="66322" x2="65149" y2="77696"/>
                      </a14:backgroundRemoval>
                    </a14:imgEffect>
                  </a14:imgLayer>
                </a14:imgProps>
              </a:ext>
            </a:extLst>
          </a:blip>
          <a:srcRect l="17012" t="46612" r="21231"/>
          <a:stretch/>
        </p:blipFill>
        <p:spPr>
          <a:xfrm>
            <a:off x="2629692" y="3112851"/>
            <a:ext cx="6932616" cy="37708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1881336" y="200770"/>
            <a:ext cx="7194425" cy="990915"/>
            <a:chOff x="2102177" y="171346"/>
            <a:chExt cx="4274641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96799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7D9881-6494-46A5-AAFD-ECD5E6D10B87}"/>
              </a:ext>
            </a:extLst>
          </p:cNvPr>
          <p:cNvSpPr/>
          <p:nvPr/>
        </p:nvSpPr>
        <p:spPr>
          <a:xfrm>
            <a:off x="279636" y="1221010"/>
            <a:ext cx="11912364" cy="162475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gài vào bảng tạo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0099B-8CEF-4F76-9DC7-F42EE0C43283}"/>
              </a:ext>
            </a:extLst>
          </p:cNvPr>
          <p:cNvGrpSpPr/>
          <p:nvPr/>
        </p:nvGrpSpPr>
        <p:grpSpPr>
          <a:xfrm>
            <a:off x="4842197" y="2775288"/>
            <a:ext cx="3124222" cy="956216"/>
            <a:chOff x="4951379" y="2156635"/>
            <a:chExt cx="3124222" cy="956216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F6AE3740-C389-4673-A004-31EEFE3EA9D8}"/>
                </a:ext>
              </a:extLst>
            </p:cNvPr>
            <p:cNvSpPr/>
            <p:nvPr/>
          </p:nvSpPr>
          <p:spPr>
            <a:xfrm>
              <a:off x="4951379" y="2156635"/>
              <a:ext cx="3124222" cy="956216"/>
            </a:xfrm>
            <a:prstGeom prst="wedgeEllipseCallout">
              <a:avLst>
                <a:gd name="adj1" fmla="val 59127"/>
                <a:gd name="adj2" fmla="val 1093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DC02E4-5B56-4D17-B87F-814C4EFDEC8C}"/>
                </a:ext>
              </a:extLst>
            </p:cNvPr>
            <p:cNvSpPr txBox="1"/>
            <p:nvPr/>
          </p:nvSpPr>
          <p:spPr>
            <a:xfrm>
              <a:off x="4951379" y="2441015"/>
              <a:ext cx="31242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Lưu ý: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vi-VN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nhạc ráp trò chơi - Tay đâu-">
            <a:hlinkClick r:id="" action="ppaction://media"/>
            <a:extLst>
              <a:ext uri="{FF2B5EF4-FFF2-40B4-BE49-F238E27FC236}">
                <a16:creationId xmlns:a16="http://schemas.microsoft.com/office/drawing/2014/main" id="{27318204-D89C-0230-2707-E377423EA8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6030" y="320436"/>
            <a:ext cx="855260" cy="8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doraemon 3">
            <a:hlinkClick r:id="" action="ppaction://media"/>
            <a:extLst>
              <a:ext uri="{FF2B5EF4-FFF2-40B4-BE49-F238E27FC236}">
                <a16:creationId xmlns:a16="http://schemas.microsoft.com/office/drawing/2014/main" id="{9791A7FB-53F4-6EEB-33B6-6B1CC0F009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678"/>
          <a:stretch/>
        </p:blipFill>
        <p:spPr>
          <a:xfrm>
            <a:off x="664048" y="255896"/>
            <a:ext cx="11127617" cy="58992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07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54C6492-64A4-4DFE-EF7F-42AFC900D750}"/>
              </a:ext>
            </a:extLst>
          </p:cNvPr>
          <p:cNvSpPr/>
          <p:nvPr/>
        </p:nvSpPr>
        <p:spPr>
          <a:xfrm>
            <a:off x="457200" y="0"/>
            <a:ext cx="11449050" cy="563359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No 3">
            <a:hlinkClick r:id="" action="ppaction://media"/>
            <a:extLst>
              <a:ext uri="{FF2B5EF4-FFF2-40B4-BE49-F238E27FC236}">
                <a16:creationId xmlns:a16="http://schemas.microsoft.com/office/drawing/2014/main" id="{DF98C9EB-CEAE-EB38-AD3A-A378DB94F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3" t="9352" r="1091" b="10474"/>
          <a:stretch/>
        </p:blipFill>
        <p:spPr>
          <a:xfrm>
            <a:off x="5140935" y="2210019"/>
            <a:ext cx="2390517" cy="26031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569B9F5-B288-0588-1E41-69E32053E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461" r="10668" b="54777"/>
          <a:stretch/>
        </p:blipFill>
        <p:spPr bwMode="auto">
          <a:xfrm>
            <a:off x="1002112" y="4686249"/>
            <a:ext cx="9426198" cy="9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à Vạt Nơ Chính Thức Đen Áo Đuôi - Miễn Phí vector hình ảnh trên Pixabay -  Pixabay">
            <a:extLst>
              <a:ext uri="{FF2B5EF4-FFF2-40B4-BE49-F238E27FC236}">
                <a16:creationId xmlns:a16="http://schemas.microsoft.com/office/drawing/2014/main" id="{453B2BBF-65FB-0070-1568-1C0AFBEB4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34" y="4686249"/>
            <a:ext cx="2043820" cy="8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WhitecornerFlower">
            <a:extLst>
              <a:ext uri="{FF2B5EF4-FFF2-40B4-BE49-F238E27FC236}">
                <a16:creationId xmlns:a16="http://schemas.microsoft.com/office/drawing/2014/main" id="{ABC34BE8-00A1-559F-0DD0-C6F88606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42811" y="13008"/>
            <a:ext cx="3175123" cy="31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WhitecornerFlower">
            <a:extLst>
              <a:ext uri="{FF2B5EF4-FFF2-40B4-BE49-F238E27FC236}">
                <a16:creationId xmlns:a16="http://schemas.microsoft.com/office/drawing/2014/main" id="{D0FB0929-D3B6-FE1A-2CAE-DFDEE7D5E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060" y="65664"/>
            <a:ext cx="3058536" cy="305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Honda | Xe Máy | Mũ Bảo Hiểm">
            <a:extLst>
              <a:ext uri="{FF2B5EF4-FFF2-40B4-BE49-F238E27FC236}">
                <a16:creationId xmlns:a16="http://schemas.microsoft.com/office/drawing/2014/main" id="{458E4761-3120-F96B-2369-61DF6144A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55" y="1476327"/>
            <a:ext cx="3279188" cy="20378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ũ bảo hiểm honda chính hãng doremon cho trẻ em">
            <a:extLst>
              <a:ext uri="{FF2B5EF4-FFF2-40B4-BE49-F238E27FC236}">
                <a16:creationId xmlns:a16="http://schemas.microsoft.com/office/drawing/2014/main" id="{7E18A4CD-E989-FD1B-1F29-443F1629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38" y="3725276"/>
            <a:ext cx="2756459" cy="190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owchart: Stored Data 2">
            <a:extLst>
              <a:ext uri="{FF2B5EF4-FFF2-40B4-BE49-F238E27FC236}">
                <a16:creationId xmlns:a16="http://schemas.microsoft.com/office/drawing/2014/main" id="{EE719A65-0422-E6F6-FF8D-3ACEA3EC5E57}"/>
              </a:ext>
            </a:extLst>
          </p:cNvPr>
          <p:cNvSpPr/>
          <p:nvPr/>
        </p:nvSpPr>
        <p:spPr>
          <a:xfrm rot="3370063">
            <a:off x="4710544" y="4242178"/>
            <a:ext cx="591650" cy="889165"/>
          </a:xfrm>
          <a:prstGeom prst="flowChartOnlineStorag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Stored Data 3">
            <a:extLst>
              <a:ext uri="{FF2B5EF4-FFF2-40B4-BE49-F238E27FC236}">
                <a16:creationId xmlns:a16="http://schemas.microsoft.com/office/drawing/2014/main" id="{BE133128-2902-C4E0-DECE-65FBD72F5515}"/>
              </a:ext>
            </a:extLst>
          </p:cNvPr>
          <p:cNvSpPr/>
          <p:nvPr/>
        </p:nvSpPr>
        <p:spPr>
          <a:xfrm rot="7443777">
            <a:off x="7254325" y="4189415"/>
            <a:ext cx="591650" cy="889165"/>
          </a:xfrm>
          <a:prstGeom prst="flowChartOnlineStorag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1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doraemon 1">
            <a:hlinkClick r:id="" action="ppaction://media"/>
            <a:extLst>
              <a:ext uri="{FF2B5EF4-FFF2-40B4-BE49-F238E27FC236}">
                <a16:creationId xmlns:a16="http://schemas.microsoft.com/office/drawing/2014/main" id="{47F2165E-999E-EE51-2B9F-71E483006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642" y="558646"/>
            <a:ext cx="10311078" cy="5795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D6E81A0-2A55-328F-17D4-7AC22C10DCC2}"/>
              </a:ext>
            </a:extLst>
          </p:cNvPr>
          <p:cNvSpPr/>
          <p:nvPr/>
        </p:nvSpPr>
        <p:spPr>
          <a:xfrm rot="5400000">
            <a:off x="1211960" y="154582"/>
            <a:ext cx="3270413" cy="3969049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0" descr="Hình ảnh Hoa Cúc Vàng Hoa Minh Họa PNG Miễn Phí Tải Về - Lovepik">
            <a:extLst>
              <a:ext uri="{FF2B5EF4-FFF2-40B4-BE49-F238E27FC236}">
                <a16:creationId xmlns:a16="http://schemas.microsoft.com/office/drawing/2014/main" id="{2D83D136-C92B-F7F0-1A83-8FEC91276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" y="-24440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B6085397-6F0F-F445-9B19-BFD3B5FD5FA5}"/>
              </a:ext>
            </a:extLst>
          </p:cNvPr>
          <p:cNvSpPr/>
          <p:nvPr/>
        </p:nvSpPr>
        <p:spPr>
          <a:xfrm rot="10800000">
            <a:off x="7214970" y="499245"/>
            <a:ext cx="3969049" cy="3261581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0" descr="Hình ảnh Hoa Cúc Vàng Hoa Minh Họa PNG Miễn Phí Tải Về - Lovepik">
            <a:extLst>
              <a:ext uri="{FF2B5EF4-FFF2-40B4-BE49-F238E27FC236}">
                <a16:creationId xmlns:a16="http://schemas.microsoft.com/office/drawing/2014/main" id="{72BFF01F-DDB8-B0B2-9A2E-3310A897B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93" y="-3058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3745E4-ACE7-03CB-6284-0E735D35571A}"/>
              </a:ext>
            </a:extLst>
          </p:cNvPr>
          <p:cNvGrpSpPr/>
          <p:nvPr/>
        </p:nvGrpSpPr>
        <p:grpSpPr>
          <a:xfrm>
            <a:off x="160814" y="386083"/>
            <a:ext cx="3935443" cy="3506045"/>
            <a:chOff x="160814" y="386083"/>
            <a:chExt cx="3935443" cy="35060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7A35F4-4CF2-F5B9-E78D-3513A8A1F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233" y="386083"/>
              <a:ext cx="3818024" cy="350604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F52911-DE12-F398-2F89-EFDB56AC96DD}"/>
                </a:ext>
              </a:extLst>
            </p:cNvPr>
            <p:cNvSpPr/>
            <p:nvPr/>
          </p:nvSpPr>
          <p:spPr>
            <a:xfrm>
              <a:off x="160814" y="3492018"/>
              <a:ext cx="36870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 QUAY MAY MẮN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8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54528" y="3184933"/>
            <a:ext cx="730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</a:rPr>
              <a:t>Chia sẻ cảm nhận sau tiết học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54528" y="4222412"/>
            <a:ext cx="730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</a:rPr>
              <a:t>Củng cố, dặn dò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820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5E212-E65F-A845-97BF-994EF2F7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snip2Same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48D2D9-093F-9316-F18E-615D99C8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53" y="209114"/>
            <a:ext cx="6146359" cy="41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9D5C05-8490-6182-CBBF-03566DC4B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492" y="499385"/>
            <a:ext cx="880617" cy="5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1A19B4-F3AB-0E44-37A0-AC6550646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478" y="499385"/>
            <a:ext cx="536494" cy="682811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4046446E-00C6-31EA-92FB-CA2C3A4D40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56451" r="-4009" b="-1677"/>
          <a:stretch/>
        </p:blipFill>
        <p:spPr>
          <a:xfrm flipH="1">
            <a:off x="3593325" y="4735773"/>
            <a:ext cx="5673503" cy="2122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3C64C-216F-D996-1C89-387D0D34F8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18305" r="13579" b="2"/>
          <a:stretch/>
        </p:blipFill>
        <p:spPr>
          <a:xfrm>
            <a:off x="5336276" y="2122227"/>
            <a:ext cx="2866028" cy="2763671"/>
          </a:xfrm>
          <a:prstGeom prst="snip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3FABE-0CDE-7BFA-707A-B7A21C209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9" t="12316" r="8895" b="10616"/>
          <a:stretch/>
        </p:blipFill>
        <p:spPr>
          <a:xfrm>
            <a:off x="3729038" y="1462335"/>
            <a:ext cx="3429000" cy="243815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00E11-CF23-70D9-3C49-B231D7009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0"/>
          <a:stretch/>
        </p:blipFill>
        <p:spPr>
          <a:xfrm>
            <a:off x="5615869" y="2885213"/>
            <a:ext cx="5407325" cy="3296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839193-4E6E-1548-67A6-B874F5A3CD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-3034" r="12853" b="3316"/>
          <a:stretch/>
        </p:blipFill>
        <p:spPr>
          <a:xfrm>
            <a:off x="6280425" y="125481"/>
            <a:ext cx="4401185" cy="45553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939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nh cửa sổ Khung Ảnh Chambranle - cửa gỗ png tải về - Miễn phí trong suốt Khung  Hình png Tải về.">
            <a:extLst>
              <a:ext uri="{FF2B5EF4-FFF2-40B4-BE49-F238E27FC236}">
                <a16:creationId xmlns:a16="http://schemas.microsoft.com/office/drawing/2014/main" id="{23EBB6E6-614B-C6A5-F5DD-960C8362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01" y="712833"/>
            <a:ext cx="8693624" cy="50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4" descr="addemoticons172">
            <a:extLst>
              <a:ext uri="{FF2B5EF4-FFF2-40B4-BE49-F238E27FC236}">
                <a16:creationId xmlns:a16="http://schemas.microsoft.com/office/drawing/2014/main" id="{0568BE30-82D8-6DFC-1455-FA3CBB0D27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95" y="5329377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4" descr="addemoticons172">
            <a:extLst>
              <a:ext uri="{FF2B5EF4-FFF2-40B4-BE49-F238E27FC236}">
                <a16:creationId xmlns:a16="http://schemas.microsoft.com/office/drawing/2014/main" id="{AA38C795-2134-0E6F-FC52-FA35E7F91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40" y="5482202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addemoticons172">
            <a:extLst>
              <a:ext uri="{FF2B5EF4-FFF2-40B4-BE49-F238E27FC236}">
                <a16:creationId xmlns:a16="http://schemas.microsoft.com/office/drawing/2014/main" id="{AB293494-072A-A8FF-4E50-A1483432D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80" y="5392854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addemoticons172">
            <a:extLst>
              <a:ext uri="{FF2B5EF4-FFF2-40B4-BE49-F238E27FC236}">
                <a16:creationId xmlns:a16="http://schemas.microsoft.com/office/drawing/2014/main" id="{F278213D-E51F-1CD7-E3C3-3C538EB0E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40" y="5420693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84555-8E30-734A-BAC1-EB7337660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04" y="1542479"/>
            <a:ext cx="4255392" cy="3507191"/>
          </a:xfrm>
          <a:prstGeom prst="rect">
            <a:avLst/>
          </a:prstGeom>
        </p:spPr>
      </p:pic>
      <p:pic>
        <p:nvPicPr>
          <p:cNvPr id="1030" name="Picture 6" descr="Hình ảnh Vector Hoa đỏ Trung Quốc,thẻ,xinh đẹp,những Bông Hoa PNG Miễn Phí  Tải Về - Lovepik">
            <a:extLst>
              <a:ext uri="{FF2B5EF4-FFF2-40B4-BE49-F238E27FC236}">
                <a16:creationId xmlns:a16="http://schemas.microsoft.com/office/drawing/2014/main" id="{C2B800F9-43C6-70CA-6CF1-33C41DB6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9953">
            <a:off x="3260536" y="778102"/>
            <a:ext cx="2569471" cy="270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Vector Hoa đẹp PNG Miễn Phí Tải Về - Lovepik">
            <a:extLst>
              <a:ext uri="{FF2B5EF4-FFF2-40B4-BE49-F238E27FC236}">
                <a16:creationId xmlns:a16="http://schemas.microsoft.com/office/drawing/2014/main" id="{E2425390-E806-81A3-C602-3A36D218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1228">
            <a:off x="5758275" y="107573"/>
            <a:ext cx="3250331" cy="32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7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1"/>
            <a:ext cx="6000834" cy="5568237"/>
            <a:chOff x="2475700" y="1677716"/>
            <a:chExt cx="4086099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820196" cy="3789363"/>
              <a:chOff x="2674938" y="1647826"/>
              <a:chExt cx="382019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83488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81071" y="3080075"/>
                <a:ext cx="1895264" cy="434344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91023" y="3437016"/>
                <a:ext cx="1904111" cy="4124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609197" y="3553682"/>
                <a:ext cx="1857417" cy="650554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90456" y="3635172"/>
                <a:ext cx="1300163" cy="1525791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922521" y="236218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Quỳnh Anh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224696" y="267905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Trí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Khánh Vy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71199" y="355328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Mai Trang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72218" y="321983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Tuấn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Ngọc Tân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Hà Phương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Nhật Minh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Diễm Quỳnh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Bảo Nhi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Linh 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Long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Linh A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Tùng Lâm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Khánh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Quang Hoà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Hằng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Khánh Ngọc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Hà Chi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Thanh Bình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Xuân Bình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652155" y="264957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Bảo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Tâm An 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Việt Bách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Tâm An 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Đình Phúc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Phúc Thành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Nam Khánh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Huy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5721558">
            <a:off x="8873447" y="2398956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685852" y="2843457"/>
            <a:ext cx="953783" cy="964323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/>
          <p:cNvSpPr txBox="1"/>
          <p:nvPr/>
        </p:nvSpPr>
        <p:spPr>
          <a:xfrm>
            <a:off x="202240" y="64785"/>
            <a:ext cx="3332218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B01827-04FC-EE0E-E801-F0F7E21AFE1D}"/>
              </a:ext>
            </a:extLst>
          </p:cNvPr>
          <p:cNvSpPr/>
          <p:nvPr/>
        </p:nvSpPr>
        <p:spPr>
          <a:xfrm>
            <a:off x="3527952" y="6174718"/>
            <a:ext cx="5480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D2F23DD-0DFA-204B-4195-7B158C7CCB7E}"/>
              </a:ext>
            </a:extLst>
          </p:cNvPr>
          <p:cNvSpPr/>
          <p:nvPr/>
        </p:nvSpPr>
        <p:spPr>
          <a:xfrm>
            <a:off x="9412706" y="2331329"/>
            <a:ext cx="848814" cy="831163"/>
          </a:xfrm>
          <a:prstGeom prst="flowChartConnector">
            <a:avLst/>
          </a:prstGeom>
          <a:solidFill>
            <a:srgbClr val="FFC000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>
            <a:hlinkClick r:id="rId4" action="ppaction://hlinksldjump"/>
            <a:extLst>
              <a:ext uri="{FF2B5EF4-FFF2-40B4-BE49-F238E27FC236}">
                <a16:creationId xmlns:a16="http://schemas.microsoft.com/office/drawing/2014/main" id="{DA08198F-DB18-42E0-551A-8E584F458B89}"/>
              </a:ext>
            </a:extLst>
          </p:cNvPr>
          <p:cNvSpPr/>
          <p:nvPr/>
        </p:nvSpPr>
        <p:spPr>
          <a:xfrm>
            <a:off x="242550" y="1292339"/>
            <a:ext cx="1005117" cy="864919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Heart 33">
            <a:hlinkClick r:id="rId5" action="ppaction://hlinksldjump"/>
            <a:extLst>
              <a:ext uri="{FF2B5EF4-FFF2-40B4-BE49-F238E27FC236}">
                <a16:creationId xmlns:a16="http://schemas.microsoft.com/office/drawing/2014/main" id="{6C8D52E6-89EA-6768-AE75-5814F9F3BEC2}"/>
              </a:ext>
            </a:extLst>
          </p:cNvPr>
          <p:cNvSpPr/>
          <p:nvPr/>
        </p:nvSpPr>
        <p:spPr>
          <a:xfrm>
            <a:off x="242550" y="2646694"/>
            <a:ext cx="1005117" cy="86491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Heart 34">
            <a:hlinkClick r:id="rId6" action="ppaction://hlinksldjump"/>
            <a:extLst>
              <a:ext uri="{FF2B5EF4-FFF2-40B4-BE49-F238E27FC236}">
                <a16:creationId xmlns:a16="http://schemas.microsoft.com/office/drawing/2014/main" id="{1C54254F-24A6-AB37-5C37-20C6C3700272}"/>
              </a:ext>
            </a:extLst>
          </p:cNvPr>
          <p:cNvSpPr/>
          <p:nvPr/>
        </p:nvSpPr>
        <p:spPr>
          <a:xfrm>
            <a:off x="242550" y="4064181"/>
            <a:ext cx="1005117" cy="86491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276BBBB3-6E2D-7976-587E-F2CB03765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8808" y="468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68991" y="304800"/>
            <a:ext cx="9689907" cy="1447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649" y="736313"/>
            <a:ext cx="968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1: Số gồm 3 trăm, 5 chục, 7 đơn vị là: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199" y="3281809"/>
            <a:ext cx="357343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357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3620" y="5388973"/>
            <a:ext cx="352101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375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1"/>
            <a:ext cx="357343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753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0377" y="2230520"/>
            <a:ext cx="359426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537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364831" y="2443964"/>
            <a:ext cx="3594262" cy="2197387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3879" y="3004049"/>
            <a:ext cx="296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 EM!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9945" y="4099344"/>
            <a:ext cx="959996" cy="9779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21204" y="5192403"/>
            <a:ext cx="959996" cy="9779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04195" y="2024521"/>
            <a:ext cx="959996" cy="977913"/>
          </a:xfrm>
          <a:prstGeom prst="rect">
            <a:avLst/>
          </a:prstGeom>
        </p:spPr>
      </p:pic>
      <p:sp>
        <p:nvSpPr>
          <p:cNvPr id="5" name="Heart 4">
            <a:hlinkClick r:id="rId10" action="ppaction://hlinksldjump"/>
            <a:extLst>
              <a:ext uri="{FF2B5EF4-FFF2-40B4-BE49-F238E27FC236}">
                <a16:creationId xmlns:a16="http://schemas.microsoft.com/office/drawing/2014/main" id="{274C0460-F920-C2C0-341A-B0C7C3431CE1}"/>
              </a:ext>
            </a:extLst>
          </p:cNvPr>
          <p:cNvSpPr/>
          <p:nvPr/>
        </p:nvSpPr>
        <p:spPr>
          <a:xfrm>
            <a:off x="10904556" y="5737856"/>
            <a:ext cx="1005117" cy="864919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6" grpId="1" animBg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1"/>
            <a:ext cx="6000834" cy="5568237"/>
            <a:chOff x="2475700" y="1677716"/>
            <a:chExt cx="4086099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820196" cy="3789363"/>
              <a:chOff x="2674938" y="1647826"/>
              <a:chExt cx="382019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83488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81071" y="3080075"/>
                <a:ext cx="1895264" cy="434344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91023" y="3437016"/>
                <a:ext cx="1904111" cy="4124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609197" y="3553682"/>
                <a:ext cx="1857417" cy="650554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90456" y="3635172"/>
                <a:ext cx="1300163" cy="1525791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922521" y="236218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Quỳnh Anh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224696" y="267905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Trí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Khánh Vy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71199" y="355328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Mai Trang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72218" y="321983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Tuấn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Ngọc Tân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Hà Phương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Nhật Minh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Diễm Quỳnh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Bảo Nhi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Linh 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Long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Linh A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Tùng Lâm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Khánh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Quang Hoà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Hằng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Khánh Ngọc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Hà Chi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Thanh Bình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Xuân Bình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652155" y="264957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Bảo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Tâm An 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Việt Bách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Tâm An 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Đình Phúc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Phúc Thành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Nam Khánh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Huy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5721558">
            <a:off x="8873447" y="2398956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685852" y="2843457"/>
            <a:ext cx="953783" cy="964323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/>
          <p:cNvSpPr txBox="1"/>
          <p:nvPr/>
        </p:nvSpPr>
        <p:spPr>
          <a:xfrm>
            <a:off x="202240" y="64785"/>
            <a:ext cx="3332218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D2F23DD-0DFA-204B-4195-7B158C7CCB7E}"/>
              </a:ext>
            </a:extLst>
          </p:cNvPr>
          <p:cNvSpPr/>
          <p:nvPr/>
        </p:nvSpPr>
        <p:spPr>
          <a:xfrm>
            <a:off x="9412706" y="2331329"/>
            <a:ext cx="848814" cy="831163"/>
          </a:xfrm>
          <a:prstGeom prst="flowChartConnector">
            <a:avLst/>
          </a:prstGeom>
          <a:solidFill>
            <a:srgbClr val="FFC000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>
            <a:hlinkClick r:id="rId4" action="ppaction://hlinksldjump"/>
            <a:extLst>
              <a:ext uri="{FF2B5EF4-FFF2-40B4-BE49-F238E27FC236}">
                <a16:creationId xmlns:a16="http://schemas.microsoft.com/office/drawing/2014/main" id="{DA08198F-DB18-42E0-551A-8E584F458B89}"/>
              </a:ext>
            </a:extLst>
          </p:cNvPr>
          <p:cNvSpPr/>
          <p:nvPr/>
        </p:nvSpPr>
        <p:spPr>
          <a:xfrm>
            <a:off x="242550" y="1292339"/>
            <a:ext cx="1005117" cy="864919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Heart 33">
            <a:hlinkClick r:id="rId5" action="ppaction://hlinksldjump"/>
            <a:extLst>
              <a:ext uri="{FF2B5EF4-FFF2-40B4-BE49-F238E27FC236}">
                <a16:creationId xmlns:a16="http://schemas.microsoft.com/office/drawing/2014/main" id="{6C8D52E6-89EA-6768-AE75-5814F9F3BEC2}"/>
              </a:ext>
            </a:extLst>
          </p:cNvPr>
          <p:cNvSpPr/>
          <p:nvPr/>
        </p:nvSpPr>
        <p:spPr>
          <a:xfrm>
            <a:off x="242550" y="2646694"/>
            <a:ext cx="1005117" cy="86491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Heart 34">
            <a:hlinkClick r:id="rId6" action="ppaction://hlinksldjump"/>
            <a:extLst>
              <a:ext uri="{FF2B5EF4-FFF2-40B4-BE49-F238E27FC236}">
                <a16:creationId xmlns:a16="http://schemas.microsoft.com/office/drawing/2014/main" id="{1C54254F-24A6-AB37-5C37-20C6C3700272}"/>
              </a:ext>
            </a:extLst>
          </p:cNvPr>
          <p:cNvSpPr/>
          <p:nvPr/>
        </p:nvSpPr>
        <p:spPr>
          <a:xfrm>
            <a:off x="242550" y="4064181"/>
            <a:ext cx="1005117" cy="86491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276BBBB3-6E2D-7976-587E-F2CB03765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3190" y="357172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60E879-6A04-C3A0-C8D6-94D13E6D9E5E}"/>
              </a:ext>
            </a:extLst>
          </p:cNvPr>
          <p:cNvSpPr/>
          <p:nvPr/>
        </p:nvSpPr>
        <p:spPr>
          <a:xfrm>
            <a:off x="3527952" y="6174718"/>
            <a:ext cx="5480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8952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5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68991" y="304800"/>
            <a:ext cx="9689907" cy="144780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649" y="736313"/>
            <a:ext cx="968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2: Số 505 đọc là: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1611" y="2293577"/>
            <a:ext cx="412521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Năm trăm linh năm.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3620" y="5388973"/>
            <a:ext cx="404599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Năm trăm lăm.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1"/>
            <a:ext cx="404599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Năm trăm năm.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0788" y="3334036"/>
            <a:ext cx="412521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Năm trăm linh lăm.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164809" y="2443964"/>
            <a:ext cx="3794284" cy="2197387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3879" y="3004049"/>
            <a:ext cx="296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 EM!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9945" y="4099344"/>
            <a:ext cx="959996" cy="9779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21204" y="5192403"/>
            <a:ext cx="959996" cy="9779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9945" y="3088738"/>
            <a:ext cx="959996" cy="977913"/>
          </a:xfrm>
          <a:prstGeom prst="rect">
            <a:avLst/>
          </a:prstGeom>
        </p:spPr>
      </p:pic>
      <p:sp>
        <p:nvSpPr>
          <p:cNvPr id="5" name="Heart 4">
            <a:hlinkClick r:id="rId10" action="ppaction://hlinksldjump"/>
            <a:extLst>
              <a:ext uri="{FF2B5EF4-FFF2-40B4-BE49-F238E27FC236}">
                <a16:creationId xmlns:a16="http://schemas.microsoft.com/office/drawing/2014/main" id="{647DE6B5-1B64-A4FC-AB6B-EA97A6319B59}"/>
              </a:ext>
            </a:extLst>
          </p:cNvPr>
          <p:cNvSpPr/>
          <p:nvPr/>
        </p:nvSpPr>
        <p:spPr>
          <a:xfrm>
            <a:off x="11015325" y="5847094"/>
            <a:ext cx="1005117" cy="86491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hlinkClick r:id="rId10" action="ppaction://hlinksldjump"/>
              </a:rPr>
              <a:t>2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53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6" grpId="1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1"/>
            <a:ext cx="6000834" cy="5568237"/>
            <a:chOff x="2475700" y="1677716"/>
            <a:chExt cx="4086099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820196" cy="3789363"/>
              <a:chOff x="2674938" y="1647826"/>
              <a:chExt cx="382019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83488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81071" y="3080075"/>
                <a:ext cx="1895264" cy="434344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91023" y="3437016"/>
                <a:ext cx="1904111" cy="4124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609197" y="3553682"/>
                <a:ext cx="1857417" cy="650554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90456" y="3635172"/>
                <a:ext cx="1300163" cy="1525791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922521" y="236218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Quỳnh Anh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224696" y="267905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Trí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Khánh Vy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71199" y="355328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Mai Trang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72218" y="321983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Tuấn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Ngọc Tân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Hà Phương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Nhật Minh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Diễm Quỳnh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Bảo Nhi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Linh 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Long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Linh A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Tùng Lâm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Khánh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Quang Hoà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Minh Hằng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Khánh Ngọc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Hà Chi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Tanh Bình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Xuân Bình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652155" y="264957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Bảo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Tâm An 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Việt Bách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Tâm An 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Đình Phúc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Phúc Thành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Nam Khánh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itchFamily="18" charset="0"/>
                  <a:cs typeface="Times New Roman" pitchFamily="18" charset="0"/>
                </a:rPr>
                <a:t>Gia Huy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5721558">
            <a:off x="8873447" y="2398956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685852" y="2843457"/>
            <a:ext cx="953783" cy="964323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/>
          <p:cNvSpPr txBox="1"/>
          <p:nvPr/>
        </p:nvSpPr>
        <p:spPr>
          <a:xfrm>
            <a:off x="202240" y="64785"/>
            <a:ext cx="3332218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D2F23DD-0DFA-204B-4195-7B158C7CCB7E}"/>
              </a:ext>
            </a:extLst>
          </p:cNvPr>
          <p:cNvSpPr/>
          <p:nvPr/>
        </p:nvSpPr>
        <p:spPr>
          <a:xfrm>
            <a:off x="9412706" y="2331329"/>
            <a:ext cx="848814" cy="831163"/>
          </a:xfrm>
          <a:prstGeom prst="flowChartConnector">
            <a:avLst/>
          </a:prstGeom>
          <a:solidFill>
            <a:srgbClr val="FFC000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>
            <a:hlinkClick r:id="rId4" action="ppaction://hlinksldjump"/>
            <a:extLst>
              <a:ext uri="{FF2B5EF4-FFF2-40B4-BE49-F238E27FC236}">
                <a16:creationId xmlns:a16="http://schemas.microsoft.com/office/drawing/2014/main" id="{DA08198F-DB18-42E0-551A-8E584F458B89}"/>
              </a:ext>
            </a:extLst>
          </p:cNvPr>
          <p:cNvSpPr/>
          <p:nvPr/>
        </p:nvSpPr>
        <p:spPr>
          <a:xfrm>
            <a:off x="242550" y="1292339"/>
            <a:ext cx="1005117" cy="864919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Heart 33">
            <a:hlinkClick r:id="rId5" action="ppaction://hlinksldjump"/>
            <a:extLst>
              <a:ext uri="{FF2B5EF4-FFF2-40B4-BE49-F238E27FC236}">
                <a16:creationId xmlns:a16="http://schemas.microsoft.com/office/drawing/2014/main" id="{6C8D52E6-89EA-6768-AE75-5814F9F3BEC2}"/>
              </a:ext>
            </a:extLst>
          </p:cNvPr>
          <p:cNvSpPr/>
          <p:nvPr/>
        </p:nvSpPr>
        <p:spPr>
          <a:xfrm>
            <a:off x="242550" y="2646694"/>
            <a:ext cx="1005117" cy="86491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Heart 34">
            <a:hlinkClick r:id="rId6" action="ppaction://hlinksldjump"/>
            <a:extLst>
              <a:ext uri="{FF2B5EF4-FFF2-40B4-BE49-F238E27FC236}">
                <a16:creationId xmlns:a16="http://schemas.microsoft.com/office/drawing/2014/main" id="{1C54254F-24A6-AB37-5C37-20C6C3700272}"/>
              </a:ext>
            </a:extLst>
          </p:cNvPr>
          <p:cNvSpPr/>
          <p:nvPr/>
        </p:nvSpPr>
        <p:spPr>
          <a:xfrm>
            <a:off x="242550" y="4064181"/>
            <a:ext cx="1005117" cy="86491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276BBBB3-6E2D-7976-587E-F2CB03765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3250" y="44192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F48CCA-27E2-6CC4-7DB3-103C959DAAEC}"/>
              </a:ext>
            </a:extLst>
          </p:cNvPr>
          <p:cNvSpPr/>
          <p:nvPr/>
        </p:nvSpPr>
        <p:spPr>
          <a:xfrm>
            <a:off x="3527952" y="6174718"/>
            <a:ext cx="5480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19874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5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68991" y="304800"/>
            <a:ext cx="9689907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1046" y="406835"/>
            <a:ext cx="968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3: Dấu cần điền vào chỗ chấm là: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6079" y="4627703"/>
            <a:ext cx="357343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5129" y="3403167"/>
            <a:ext cx="357343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0377" y="2238875"/>
            <a:ext cx="359426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164809" y="2443964"/>
            <a:ext cx="3794284" cy="2197387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3879" y="3004049"/>
            <a:ext cx="2963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 EM!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45919" y="3228982"/>
            <a:ext cx="959996" cy="9779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04195" y="2024521"/>
            <a:ext cx="959996" cy="977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06C60-5948-ECBD-5D6D-564744E1A104}"/>
              </a:ext>
            </a:extLst>
          </p:cNvPr>
          <p:cNvSpPr txBox="1"/>
          <p:nvPr/>
        </p:nvSpPr>
        <p:spPr>
          <a:xfrm>
            <a:off x="4534117" y="1161097"/>
            <a:ext cx="3123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357 …. 505</a:t>
            </a:r>
          </a:p>
        </p:txBody>
      </p:sp>
      <p:sp>
        <p:nvSpPr>
          <p:cNvPr id="14" name="Heart 13">
            <a:hlinkClick r:id="rId10" action="ppaction://hlinksldjump"/>
            <a:extLst>
              <a:ext uri="{FF2B5EF4-FFF2-40B4-BE49-F238E27FC236}">
                <a16:creationId xmlns:a16="http://schemas.microsoft.com/office/drawing/2014/main" id="{CC2AA214-FD14-714A-5138-72677A9D9FDB}"/>
              </a:ext>
            </a:extLst>
          </p:cNvPr>
          <p:cNvSpPr/>
          <p:nvPr/>
        </p:nvSpPr>
        <p:spPr>
          <a:xfrm>
            <a:off x="11043900" y="5878694"/>
            <a:ext cx="1005117" cy="86491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519856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6" grpId="1" animBg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doraemon 2">
            <a:hlinkClick r:id="" action="ppaction://media"/>
            <a:extLst>
              <a:ext uri="{FF2B5EF4-FFF2-40B4-BE49-F238E27FC236}">
                <a16:creationId xmlns:a16="http://schemas.microsoft.com/office/drawing/2014/main" id="{62FD6692-F156-ECC6-AA75-3CDD81311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627" y="119417"/>
            <a:ext cx="10781731" cy="6540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76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539</Words>
  <Application>Microsoft Office PowerPoint</Application>
  <PresentationFormat>Widescreen</PresentationFormat>
  <Paragraphs>194</Paragraphs>
  <Slides>24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</cp:revision>
  <dcterms:created xsi:type="dcterms:W3CDTF">2024-03-19T09:11:33Z</dcterms:created>
  <dcterms:modified xsi:type="dcterms:W3CDTF">2024-03-26T09:59:59Z</dcterms:modified>
</cp:coreProperties>
</file>