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0" r:id="rId2"/>
    <p:sldId id="316" r:id="rId3"/>
    <p:sldId id="297" r:id="rId4"/>
    <p:sldId id="308" r:id="rId5"/>
    <p:sldId id="267" r:id="rId6"/>
    <p:sldId id="287" r:id="rId7"/>
    <p:sldId id="284" r:id="rId8"/>
    <p:sldId id="322" r:id="rId9"/>
    <p:sldId id="321" r:id="rId10"/>
    <p:sldId id="266" r:id="rId11"/>
    <p:sldId id="279" r:id="rId12"/>
    <p:sldId id="280" r:id="rId13"/>
    <p:sldId id="269" r:id="rId14"/>
    <p:sldId id="256" r:id="rId15"/>
    <p:sldId id="310" r:id="rId16"/>
    <p:sldId id="295" r:id="rId17"/>
    <p:sldId id="319" r:id="rId18"/>
    <p:sldId id="281" r:id="rId19"/>
    <p:sldId id="320" r:id="rId20"/>
    <p:sldId id="271" r:id="rId21"/>
    <p:sldId id="309" r:id="rId22"/>
    <p:sldId id="314" r:id="rId23"/>
    <p:sldId id="298" r:id="rId24"/>
    <p:sldId id="315" r:id="rId25"/>
    <p:sldId id="312" r:id="rId26"/>
    <p:sldId id="264" r:id="rId27"/>
    <p:sldId id="317" r:id="rId28"/>
    <p:sldId id="290" r:id="rId29"/>
    <p:sldId id="313" r:id="rId30"/>
    <p:sldId id="318" r:id="rId31"/>
    <p:sldId id="304" r:id="rId32"/>
    <p:sldId id="299" r:id="rId33"/>
    <p:sldId id="300" r:id="rId34"/>
    <p:sldId id="301" r:id="rId35"/>
    <p:sldId id="283" r:id="rId36"/>
    <p:sldId id="323" r:id="rId37"/>
    <p:sldId id="286" r:id="rId38"/>
    <p:sldId id="285" r:id="rId39"/>
    <p:sldId id="277" r:id="rId40"/>
    <p:sldId id="265" r:id="rId41"/>
  </p:sldIdLst>
  <p:sldSz cx="9144000" cy="6858000" type="screen4x3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CC0099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CC0099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CC0099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CC0099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CC00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rgbClr val="CC00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rgbClr val="CC00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rgbClr val="CC00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rgbClr val="CC0099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000099"/>
    <a:srgbClr val="0000FF"/>
    <a:srgbClr val="6600CC"/>
    <a:srgbClr val="FF0000"/>
    <a:srgbClr val="CC0066"/>
    <a:srgbClr val="FF33CC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71" autoAdjust="0"/>
    <p:restoredTop sz="94728" autoAdjust="0"/>
  </p:normalViewPr>
  <p:slideViewPr>
    <p:cSldViewPr>
      <p:cViewPr varScale="1">
        <p:scale>
          <a:sx n="69" d="100"/>
          <a:sy n="69" d="100"/>
        </p:scale>
        <p:origin x="-14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99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noProof="0" smtClean="0"/>
              <a:t>Click to edit Master text styles</a:t>
            </a:r>
          </a:p>
          <a:p>
            <a:pPr lvl="1"/>
            <a:r>
              <a:rPr lang="vi-VN" noProof="0" smtClean="0"/>
              <a:t>Second level</a:t>
            </a:r>
          </a:p>
          <a:p>
            <a:pPr lvl="2"/>
            <a:r>
              <a:rPr lang="vi-VN" noProof="0" smtClean="0"/>
              <a:t>Third level</a:t>
            </a:r>
          </a:p>
          <a:p>
            <a:pPr lvl="3"/>
            <a:r>
              <a:rPr lang="vi-VN" noProof="0" smtClean="0"/>
              <a:t>Fourth level</a:t>
            </a:r>
          </a:p>
          <a:p>
            <a:pPr lvl="4"/>
            <a:r>
              <a:rPr lang="vi-VN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4BB204D-BE0A-4298-93F0-B4E9EE2D895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68FC60-7D4C-4920-B7FE-39E151B1A0E9}" type="slidenum">
              <a:rPr lang="vi-VN" smtClean="0"/>
              <a:pPr/>
              <a:t>38</a:t>
            </a:fld>
            <a:endParaRPr lang="vi-VN" smtClean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11D0E4C-13B3-4783-B7A9-AD968593D00E}" type="slidenum">
              <a:rPr lang="vi-VN" smtClean="0"/>
              <a:pPr/>
              <a:t>39</a:t>
            </a:fld>
            <a:endParaRPr lang="vi-VN" smtClean="0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4673B-8E0F-48C9-B8DC-CA6FBC023B8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81780-A635-41A3-9728-7291EB136E7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26989-9397-44BC-A913-47ABD787540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A4140-2ED7-47AC-9E73-55E01D93BEA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4C7A5-A5CC-44AB-972E-20D1539107F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729BC-8524-4481-8F0F-652E3DA7458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C647-8D13-4ADD-964C-56329E6726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D9140-D793-4282-A087-3B1173861BA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121E1-AE29-4E04-A0BE-6E32F1EADD4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E22AE-8A42-4591-97AB-EC686E88C37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D31B1-E7F4-4F91-BCD0-48B3BB08E35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5CCE2-3EE0-450C-89C9-63ECB9DB184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04DC29-C459-4646-95F7-0A36F6C106A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HP%204540s\Desktop\N&#417;i%20&#272;&#7843;o%20Xa%20-%20Tr&#7885;ng%20T&#7845;n%20-%20Nh&#7841;c%20Qu&#234;%20H&#432;&#417;ng%20%5bAudio%5d.mp3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I:\Ngoc%20Ha\Downloads\--ng%20cho%20ta%20m&#195;&#185;a%20xu&#195;&#162;n%20Tam%20ca%20&#195;&#161;o%20tr-ng%20YouTube.mp3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Du%20Lieu%20Khong%20Xoa\Me%20Ha%201\Giao%20an%20dien%20tu%20cua%20ha\dang%20cho%20ta%20mua%20xuan.wav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304800"/>
            <a:ext cx="5638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Lá» kÃ©o cá» trÃªn Äáº£o TrÆ°á»ng Sa Lá»n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8913"/>
            <a:ext cx="903605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Lá» chÃ o cá» Äáº§u tuáº§n diá»n ra uy nghiÃªm, trang trá»ng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5888"/>
            <a:ext cx="8785225" cy="66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áº¢nh 4: Diá»u binh cá»§a lá»±c lÆ°á»£ng vÅ© trang trÃªn Äáº£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3" descr="Káº¿t quáº£ hÃ¬nh áº£nh cho trÆ°á»ng hoc  trÃªn Äáº£o trÆ°á»ng sa lá»n"/>
          <p:cNvSpPr>
            <a:spLocks noChangeAspect="1" noChangeArrowheads="1"/>
          </p:cNvSpPr>
          <p:nvPr/>
        </p:nvSpPr>
        <p:spPr bwMode="auto">
          <a:xfrm>
            <a:off x="204788" y="-2428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39" name="AutoShape 5" descr="Káº¿t quáº£ hÃ¬nh áº£nh cho trÆ°á»ng hoc  trÃªn Äáº£o trÆ°á»ng sa lá»n"/>
          <p:cNvSpPr>
            <a:spLocks noChangeAspect="1" noChangeArrowheads="1"/>
          </p:cNvSpPr>
          <p:nvPr/>
        </p:nvSpPr>
        <p:spPr bwMode="auto">
          <a:xfrm>
            <a:off x="357188" y="-904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0" name="AutoShape 7" descr="Káº¿t quáº£ hÃ¬nh áº£nh cho trÆ°á»ng hoc  trÃªn Äáº£o trÆ°á»ng sa lá»n"/>
          <p:cNvSpPr>
            <a:spLocks noChangeAspect="1" noChangeArrowheads="1"/>
          </p:cNvSpPr>
          <p:nvPr/>
        </p:nvSpPr>
        <p:spPr bwMode="auto">
          <a:xfrm>
            <a:off x="509588" y="619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1" name="AutoShape 9" descr="Káº¿t quáº£ hÃ¬nh áº£nh cho trÆ°á»ng hoc  trÃªn Äáº£o trÆ°á»ng sa lá»n"/>
          <p:cNvSpPr>
            <a:spLocks noChangeAspect="1" noChangeArrowheads="1"/>
          </p:cNvSpPr>
          <p:nvPr/>
        </p:nvSpPr>
        <p:spPr bwMode="auto">
          <a:xfrm>
            <a:off x="661988" y="214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AutoShape 11" descr="Káº¿t quáº£ hÃ¬nh áº£nh cho trÆ°á»ng hoc  trÃªn Äáº£o trÆ°á»ng sa lá»n"/>
          <p:cNvSpPr>
            <a:spLocks noChangeAspect="1" noChangeArrowheads="1"/>
          </p:cNvSpPr>
          <p:nvPr/>
        </p:nvSpPr>
        <p:spPr bwMode="auto">
          <a:xfrm>
            <a:off x="814388" y="3667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892810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5888"/>
            <a:ext cx="878522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15888"/>
            <a:ext cx="8713788" cy="64087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Báº©y Äáº£o chÃ¬m TrÆ°á»ng Sa sáºµn sÃ ng cho ngÃ y báº§u cá»­ - áº£nh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8" y="109538"/>
            <a:ext cx="8785225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98788" y="6242050"/>
            <a:ext cx="2087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Đảo chìm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hÃ¡m phÃ¡ Äáº£o chÃ¬m TrÆ°á»ng 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8569325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3186113" y="6235700"/>
            <a:ext cx="29527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Ngọn hải đăng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wutip%203009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Description: &amp;t=1&amp;usg=__u2n__m97XhQ8GUQP13ZGILdKar4=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90678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7013" y="333375"/>
            <a:ext cx="5476875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Káº¿t quáº£ hÃ¬nh áº£nh cho thiá»t háº¡i do bÃ£o gÃ¢y ra Æ¡ biáº»n nháº¥n chÃ¬m tau thuyá»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88" y="44450"/>
            <a:ext cx="8970962" cy="66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60350"/>
            <a:ext cx="8640762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60350"/>
            <a:ext cx="8569325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9" descr="ImageVie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88" y="188913"/>
            <a:ext cx="9002712" cy="6480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21" descr="bao-Phu-Yen"/>
          <p:cNvPicPr>
            <a:picLocks noChangeAspect="1" noChangeArrowheads="1"/>
          </p:cNvPicPr>
          <p:nvPr/>
        </p:nvPicPr>
        <p:blipFill>
          <a:blip r:embed="rId7">
            <a:lum bright="18000" contrast="6000"/>
          </a:blip>
          <a:srcRect/>
          <a:stretch>
            <a:fillRect/>
          </a:stretch>
        </p:blipFill>
        <p:spPr bwMode="auto">
          <a:xfrm>
            <a:off x="107950" y="44450"/>
            <a:ext cx="9036050" cy="662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Káº¿t quáº£ hÃ¬nh áº£nh cho nÆ°á»c biá»n Ã´ nhiÃª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188913"/>
            <a:ext cx="886777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0" y="115888"/>
            <a:ext cx="8742363" cy="649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555" name="Picture 6" descr="Káº¿t quáº£ hÃ¬nh áº£nh cho biá»n miá»n trung bá» Ã´ nhiÃªm do xáº£ thai cá»§a fomus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5888"/>
            <a:ext cx="8856662" cy="6553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au-tran-tai-Vinh-Mexico-tao-ra-thach-thuc-moi-cho_Tin1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71463"/>
            <a:ext cx="8785225" cy="63976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3" name="Picture 10" descr="http://thoidai.com.vn/portals/0/news_images/2016/06/tuyetnhung/nguyen_nhan_ca_che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785225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128588"/>
            <a:ext cx="8615363" cy="648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3" descr="images558231_DSC07302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9063"/>
            <a:ext cx="88566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68313" y="260350"/>
            <a:ext cx="78486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u="sng">
                <a:solidFill>
                  <a:srgbClr val="FF0000"/>
                </a:solidFill>
                <a:latin typeface=".VnArial" pitchFamily="34" charset="0"/>
              </a:rPr>
              <a:t>Bài học</a:t>
            </a:r>
            <a:r>
              <a:rPr lang="en-US" b="1" i="1" u="sng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2297" name="AutoShape 9"/>
          <p:cNvSpPr>
            <a:spLocks noChangeArrowheads="1"/>
          </p:cNvSpPr>
          <p:nvPr/>
        </p:nvSpPr>
        <p:spPr bwMode="auto">
          <a:xfrm>
            <a:off x="0" y="260350"/>
            <a:ext cx="9036050" cy="5545138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FF0000"/>
                </a:solidFill>
              </a:rPr>
              <a:t>     </a:t>
            </a:r>
            <a:r>
              <a:rPr lang="en-US" sz="3600" b="1" i="1">
                <a:solidFill>
                  <a:srgbClr val="FF0000"/>
                </a:solidFill>
              </a:rPr>
              <a:t>Vùng biển nước ta là một bộ phận </a:t>
            </a: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0000"/>
                </a:solidFill>
              </a:rPr>
              <a:t>của biển Đông. Biển điều hòa khí hậu, </a:t>
            </a: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0000"/>
                </a:solidFill>
              </a:rPr>
              <a:t>là nguồn tài nguyên và là đường </a:t>
            </a: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0000"/>
                </a:solidFill>
              </a:rPr>
              <a:t>giao thông quan trọng. Ven biển có </a:t>
            </a: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0000"/>
                </a:solidFill>
              </a:rPr>
              <a:t>nhiều nơi du lịch, nghỉ mát hấp dẫn.</a:t>
            </a:r>
            <a:endParaRPr lang="vi-VN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mh_bao%20ve-326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 descr="images773756_canh_sat_bien_viet_nam_phunutod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5" descr="Thực hành tuần tra thềm lục đị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0520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truong-sa-1-1354295665_500x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49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555875" y="3306763"/>
            <a:ext cx="44196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BẢO VỆ BIỂN-ĐẢO CỦA TỔ QUỐC</a:t>
            </a:r>
          </a:p>
        </p:txBody>
      </p:sp>
      <p:pic>
        <p:nvPicPr>
          <p:cNvPr id="7" name="Nơi Đảo Xa - Trọng Tấn - Nhạc Quê Hương [Audio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288" y="37893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31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www.vnu.edu.vn/upload/2014/09/16871/image/truongsal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8785225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2627313" y="5983288"/>
            <a:ext cx="41052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Đảo Trường Sa lớn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1283919162-nuoc-thai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332105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d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429000"/>
            <a:ext cx="449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6" descr="moi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1-2-3-4-5_some_pictures_in_the_exhibition_won_prizes11%5b1%5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6553200" y="5105400"/>
            <a:ext cx="1447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TRÀN DẦU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124075" y="4645025"/>
            <a:ext cx="1981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NƯỚC THẢI CN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4191000" y="533400"/>
            <a:ext cx="762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RÁC</a:t>
            </a:r>
          </a:p>
        </p:txBody>
      </p:sp>
      <p:sp>
        <p:nvSpPr>
          <p:cNvPr id="30729" name="Rectangle 28"/>
          <p:cNvSpPr>
            <a:spLocks noChangeArrowheads="1"/>
          </p:cNvSpPr>
          <p:nvPr/>
        </p:nvSpPr>
        <p:spPr bwMode="auto">
          <a:xfrm>
            <a:off x="1042988" y="2122488"/>
            <a:ext cx="6554787" cy="1077912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660033"/>
                </a:solidFill>
              </a:rPr>
              <a:t>Môi trường vùng ven biển của nước ta hiện nay như thế nào?</a:t>
            </a:r>
            <a:r>
              <a:rPr lang="en-US" i="1">
                <a:solidFill>
                  <a:srgbClr val="660033"/>
                </a:solidFill>
                <a:latin typeface="VNI-Times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áº¢nh chá»¥p MÃ n hÃ¬nh 2018-04-29 lÃºc 08.43.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88" y="61913"/>
            <a:ext cx="8831262" cy="61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2627313" y="6237288"/>
            <a:ext cx="42497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Đảo Trường Sa lớn</a:t>
            </a:r>
          </a:p>
        </p:txBody>
      </p:sp>
      <p:sp>
        <p:nvSpPr>
          <p:cNvPr id="4100" name="AutoShape 5" descr="Káº¿t quáº£ hÃ¬nh áº£nh cho hÃ¬nh áº£nh Äáº£o trÆ°á»ng sa lá»n 2018"/>
          <p:cNvSpPr>
            <a:spLocks noChangeAspect="1" noChangeArrowheads="1"/>
          </p:cNvSpPr>
          <p:nvPr/>
        </p:nvSpPr>
        <p:spPr bwMode="auto">
          <a:xfrm>
            <a:off x="204788" y="-2428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AutoShape 7" descr="Káº¿t quáº£ hÃ¬nh áº£nh cho hÃ¬nh áº£nh Äáº£o trÆ°á»ng sa lá»n 2018"/>
          <p:cNvSpPr>
            <a:spLocks noChangeAspect="1" noChangeArrowheads="1"/>
          </p:cNvSpPr>
          <p:nvPr/>
        </p:nvSpPr>
        <p:spPr bwMode="auto">
          <a:xfrm>
            <a:off x="357188" y="-904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928100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3563938" y="6261100"/>
            <a:ext cx="3455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Vịnh Hạ Long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Káº¿t quáº£ hÃ¬nh áº£nh cho xáº£ tháº£i Ã´ nhiÃªm cá»§a formo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404813"/>
            <a:ext cx="6381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HÃ¬nh áº£nh cÃ³ liÃ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2133600"/>
            <a:ext cx="42672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6" descr="Káº¿t quáº£ hÃ¬nh áº£nh cho xáº£ tháº£i Ã´ nhiÃªm cá»§a formos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1871663"/>
            <a:ext cx="541972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Káº¿t quáº£ hÃ¬nh áº£nh cho má»t sá» bÃ£i biá»n Äáº¹p á» viá»t 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-17145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1835150" y="3716338"/>
            <a:ext cx="25209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Biển Phú Quốc</a:t>
            </a:r>
          </a:p>
        </p:txBody>
      </p:sp>
      <p:pic>
        <p:nvPicPr>
          <p:cNvPr id="33796" name="Picture 2" descr="7 bai bien dep nhat Viet Nam do bao Tay binh chon hinh anh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033463"/>
            <a:ext cx="48577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BÃ£i DÃ i â PhÃº Quá»c&#10;&#10;BÃ£i DÃ i náº±m á» phÃ­a TÃ¢y báº¯c cá»§a Äáº£o PhÃº Quá»c lÃ  má»t bÃ£i biá»n sáº¡ch, Äáº¹p vÃ  cÃ²n ráº¥t hoang sÆ¡. CÃ³ ÄÆ°á»ng bá» biá»n dÃ i gáº§n 20km, BÃ£i DÃ i ÄÆ°á»£c xem lÃ  thiÃªn ÄÆ°á»ng vá»i náº¯ng vÃ ng, nÆ°á»c mÃ¡t vÃ  khÃ´ng gian tÄ©nh láº·ng hoang sÆ¡, lÃ  nÆ¡i lÃ½ tÆ°á»ng Äá» táº¯m náº¯ng, ngáº¯m hoÃ ng hÃ´n vÃ  bÆ¡i láº·n. VÃ o nÄm 2009, BÃ£i DÃ i ÄÆ°á»£c bÃ¬nh chá»n lÃ  Äá»©ng Äáº§u trong 13 bÃ£i biá»n Äáº¹p vÃ  hoang sÆ¡ nháº¥t tháº¿ giá»i.&#10;&#10;áº¢nh: Vina Travel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773238"/>
            <a:ext cx="437038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4819" name="Picture 6" descr="Káº¿t quáº£ hÃ¬nh áº£nh cho biá»n má»¹ khÃª ÄÃ  náºµ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-349250"/>
            <a:ext cx="66675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0" descr="Káº¿t quáº£ hÃ¬nh áº£nh cho biá»n má»¹ khÃª ÄÃ  náºµ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060575"/>
            <a:ext cx="619125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2"/>
          <p:cNvSpPr txBox="1">
            <a:spLocks noChangeArrowheads="1"/>
          </p:cNvSpPr>
          <p:nvPr/>
        </p:nvSpPr>
        <p:spPr bwMode="auto">
          <a:xfrm>
            <a:off x="2339975" y="5876925"/>
            <a:ext cx="30241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Biển Mĩ Khê- Đà Nẵng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Káº¿t quáº£ hÃ¬nh áº£nh cho biá»n nha tra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4813"/>
            <a:ext cx="8532812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Káº¿t quáº£ hÃ¬nh áº£nh cho biá»n nha tra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225" y="728663"/>
            <a:ext cx="83978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2"/>
          <p:cNvSpPr txBox="1">
            <a:spLocks noChangeArrowheads="1"/>
          </p:cNvSpPr>
          <p:nvPr/>
        </p:nvSpPr>
        <p:spPr bwMode="auto">
          <a:xfrm>
            <a:off x="3122613" y="6273800"/>
            <a:ext cx="4465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Biển Nha Trang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an-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228600"/>
            <a:ext cx="5715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-228600" y="4267200"/>
            <a:ext cx="502443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Lưỡi bò liếm do Trung Quốc  vẽ để lấn chiếm vùng biển  nước ta.</a:t>
            </a:r>
            <a:endParaRPr lang="en-US" sz="280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-ng cho ta mÃ¹a xuÃ¢n Tam ca Ã¡o tr-ng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60213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smtClean="0">
                <a:solidFill>
                  <a:srgbClr val="FFFF99"/>
                </a:solidFill>
                <a:latin typeface=".VnMystical" pitchFamily="34" charset="0"/>
              </a:rPr>
              <a:t>KÕt thóc bµi gi¶ng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60563"/>
            <a:ext cx="7931150" cy="24765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5400" b="1" i="1" smtClean="0">
                <a:solidFill>
                  <a:srgbClr val="FF6600"/>
                </a:solidFill>
                <a:latin typeface=".VnAristote" pitchFamily="34" charset="0"/>
              </a:rPr>
              <a:t>Xin ch©n thµnh c¶m ¬n sù theo dâi cña c¸c em häc sinh vµ c¸c  thÇy c« !</a:t>
            </a:r>
          </a:p>
        </p:txBody>
      </p:sp>
      <p:pic>
        <p:nvPicPr>
          <p:cNvPr id="29705" name="dang cho ta mua xu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748713" y="62928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40" fill="hold"/>
                                        <p:tgtEl>
                                          <p:spTgt spid="297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5"/>
                </p:tgtEl>
              </p:cMediaNode>
            </p:audio>
          </p:childTnLst>
        </p:cTn>
      </p:par>
    </p:tnLst>
    <p:bldLst>
      <p:bldP spid="29698" grpId="0"/>
      <p:bldP spid="296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785225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727325" y="6273800"/>
            <a:ext cx="3730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Đảo Trường Sa lớn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_DSC01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5888"/>
            <a:ext cx="871378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á»t ngÃ y trÃªn Äáº£o Nam Yáº¿t anh hÃ¹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4450"/>
            <a:ext cx="8856663" cy="625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2555875" y="6303963"/>
            <a:ext cx="4103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Đảo Nam yết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359150" y="6381750"/>
            <a:ext cx="3095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Đảo Sơn Ca 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785225" cy="626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268" name="Picture 2" descr="G:\ \sinhton_dong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856663" cy="58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063875" y="6243638"/>
            <a:ext cx="29527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Đảo Sinh Tồn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 \infonet_chua_song_tu_tay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85666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vi-VN" sz="3200" b="0" i="0" u="none" strike="noStrike" cap="none" normalizeH="0" baseline="0" smtClean="0">
            <a:ln>
              <a:noFill/>
            </a:ln>
            <a:solidFill>
              <a:srgbClr val="CC0099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vi-VN" sz="3200" b="0" i="0" u="none" strike="noStrike" cap="none" normalizeH="0" baseline="0" smtClean="0">
            <a:ln>
              <a:noFill/>
            </a:ln>
            <a:solidFill>
              <a:srgbClr val="CC0099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154</Words>
  <Application>Microsoft Office PowerPoint</Application>
  <PresentationFormat>On-screen Show (4:3)</PresentationFormat>
  <Paragraphs>28</Paragraphs>
  <Slides>40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.VnArial</vt:lpstr>
      <vt:lpstr>Times New Roman</vt:lpstr>
      <vt:lpstr>VNI-Times</vt:lpstr>
      <vt:lpstr>.VnMystical</vt:lpstr>
      <vt:lpstr>.VnAristote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KÕt thóc bµi gi¶ng</vt:lpstr>
      <vt:lpstr>Slide 40</vt:lpstr>
    </vt:vector>
  </TitlesOfParts>
  <Company>Software for all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TTsoftware</dc:creator>
  <cp:lastModifiedBy>longhai</cp:lastModifiedBy>
  <cp:revision>149</cp:revision>
  <dcterms:created xsi:type="dcterms:W3CDTF">2008-10-17T08:10:36Z</dcterms:created>
  <dcterms:modified xsi:type="dcterms:W3CDTF">2020-09-27T13:56:10Z</dcterms:modified>
</cp:coreProperties>
</file>