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4" r:id="rId2"/>
    <p:sldMasterId id="2147483793" r:id="rId3"/>
  </p:sldMasterIdLst>
  <p:notesMasterIdLst>
    <p:notesMasterId r:id="rId19"/>
  </p:notesMasterIdLst>
  <p:handoutMasterIdLst>
    <p:handoutMasterId r:id="rId20"/>
  </p:handoutMasterIdLst>
  <p:sldIdLst>
    <p:sldId id="2007577191" r:id="rId4"/>
    <p:sldId id="2007577173" r:id="rId5"/>
    <p:sldId id="583" r:id="rId6"/>
    <p:sldId id="584" r:id="rId7"/>
    <p:sldId id="2007577171" r:id="rId8"/>
    <p:sldId id="2007577176" r:id="rId9"/>
    <p:sldId id="260" r:id="rId10"/>
    <p:sldId id="262" r:id="rId11"/>
    <p:sldId id="261" r:id="rId12"/>
    <p:sldId id="2007577181" r:id="rId13"/>
    <p:sldId id="2007577182" r:id="rId14"/>
    <p:sldId id="2007577183" r:id="rId15"/>
    <p:sldId id="2007577180" r:id="rId16"/>
    <p:sldId id="2007577187" r:id="rId17"/>
    <p:sldId id="2007577189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6029E0-9F4F-4751-8C61-222D4076960E}">
          <p14:sldIdLst>
            <p14:sldId id="2007577191"/>
            <p14:sldId id="2007577173"/>
            <p14:sldId id="583"/>
            <p14:sldId id="584"/>
            <p14:sldId id="2007577171"/>
            <p14:sldId id="2007577176"/>
            <p14:sldId id="260"/>
            <p14:sldId id="262"/>
            <p14:sldId id="261"/>
            <p14:sldId id="2007577181"/>
            <p14:sldId id="2007577182"/>
            <p14:sldId id="2007577183"/>
            <p14:sldId id="2007577180"/>
            <p14:sldId id="2007577187"/>
            <p14:sldId id="2007577189"/>
          </p14:sldIdLst>
        </p14:section>
        <p14:section name="Untitled Section" id="{8032D363-565B-424D-98AB-AA1DF83C171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CC66FF"/>
    <a:srgbClr val="99FF66"/>
    <a:srgbClr val="CC3300"/>
    <a:srgbClr val="FF6600"/>
    <a:srgbClr val="FF7707"/>
    <a:srgbClr val="FF3399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82" d="100"/>
          <a:sy n="82" d="100"/>
        </p:scale>
        <p:origin x="77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5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3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3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5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26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4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1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4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0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3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176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8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8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7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3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1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03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7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56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2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00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78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3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1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7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4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1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40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76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1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10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60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32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2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9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3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4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4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9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5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3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4/24/2024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41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537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4/24/2024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377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708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1285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170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6431671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2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4/24/2024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6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4/24/2024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400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0872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4/24/2024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231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471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152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4459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1046425"/>
      </p:ext>
    </p:extLst>
  </p:cSld>
  <p:clrMapOvr>
    <a:masterClrMapping/>
  </p:clrMapOvr>
  <p:transition spd="slow" advTm="1000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4/24/2024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730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649" r:id="rId6"/>
    <p:sldLayoutId id="2147483650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28" r:id="rId14"/>
    <p:sldLayoutId id="2147483727" r:id="rId15"/>
    <p:sldLayoutId id="2147483726" r:id="rId16"/>
    <p:sldLayoutId id="2147483725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777" r:id="rId23"/>
    <p:sldLayoutId id="2147483776" r:id="rId24"/>
    <p:sldLayoutId id="2147483775" r:id="rId25"/>
    <p:sldLayoutId id="2147483774" r:id="rId26"/>
    <p:sldLayoutId id="2147483773" r:id="rId27"/>
    <p:sldLayoutId id="2147483772" r:id="rId28"/>
    <p:sldLayoutId id="2147483771" r:id="rId29"/>
    <p:sldLayoutId id="2147483770" r:id="rId30"/>
    <p:sldLayoutId id="2147483769" r:id="rId31"/>
    <p:sldLayoutId id="2147483768" r:id="rId32"/>
    <p:sldLayoutId id="2147483767" r:id="rId33"/>
    <p:sldLayoutId id="2147483766" r:id="rId34"/>
    <p:sldLayoutId id="2147483765" r:id="rId35"/>
    <p:sldLayoutId id="2147483764" r:id="rId36"/>
    <p:sldLayoutId id="2147483763" r:id="rId37"/>
    <p:sldLayoutId id="2147483762" r:id="rId38"/>
    <p:sldLayoutId id="2147483761" r:id="rId39"/>
    <p:sldLayoutId id="2147483760" r:id="rId40"/>
    <p:sldLayoutId id="2147483759" r:id="rId41"/>
    <p:sldLayoutId id="2147483758" r:id="rId42"/>
    <p:sldLayoutId id="2147483757" r:id="rId43"/>
    <p:sldLayoutId id="2147483756" r:id="rId44"/>
    <p:sldLayoutId id="2147483755" r:id="rId45"/>
    <p:sldLayoutId id="2147483754" r:id="rId46"/>
    <p:sldLayoutId id="2147483753" r:id="rId47"/>
    <p:sldLayoutId id="2147483752" r:id="rId48"/>
    <p:sldLayoutId id="2147483751" r:id="rId49"/>
    <p:sldLayoutId id="2147483750" r:id="rId50"/>
    <p:sldLayoutId id="2147483749" r:id="rId51"/>
    <p:sldLayoutId id="2147483748" r:id="rId52"/>
    <p:sldLayoutId id="2147483747" r:id="rId53"/>
    <p:sldLayoutId id="2147483746" r:id="rId54"/>
    <p:sldLayoutId id="2147483745" r:id="rId55"/>
    <p:sldLayoutId id="2147483744" r:id="rId56"/>
    <p:sldLayoutId id="2147483743" r:id="rId57"/>
    <p:sldLayoutId id="2147483742" r:id="rId58"/>
    <p:sldLayoutId id="2147483741" r:id="rId59"/>
    <p:sldLayoutId id="2147483740" r:id="rId60"/>
    <p:sldLayoutId id="2147483739" r:id="rId61"/>
    <p:sldLayoutId id="2147483738" r:id="rId62"/>
    <p:sldLayoutId id="2147483737" r:id="rId63"/>
    <p:sldLayoutId id="2147483736" r:id="rId64"/>
    <p:sldLayoutId id="2147483735" r:id="rId65"/>
    <p:sldLayoutId id="2147483724" r:id="rId66"/>
    <p:sldLayoutId id="2147483656" r:id="rId67"/>
    <p:sldLayoutId id="2147483657" r:id="rId68"/>
    <p:sldLayoutId id="2147483658" r:id="rId69"/>
    <p:sldLayoutId id="2147483659" r:id="rId70"/>
    <p:sldLayoutId id="2147483694" r:id="rId71"/>
    <p:sldLayoutId id="2147483783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5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025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9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8.wmf"/><Relationship Id="rId2" Type="http://schemas.openxmlformats.org/officeDocument/2006/relationships/control" Target="../activeX/activeX1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5.png"/><Relationship Id="rId5" Type="http://schemas.openxmlformats.org/officeDocument/2006/relationships/control" Target="../activeX/activeX4.xml"/><Relationship Id="rId15" Type="http://schemas.openxmlformats.org/officeDocument/2006/relationships/image" Target="../media/image31.wmf"/><Relationship Id="rId10" Type="http://schemas.openxmlformats.org/officeDocument/2006/relationships/image" Target="../media/image34.png"/><Relationship Id="rId4" Type="http://schemas.openxmlformats.org/officeDocument/2006/relationships/control" Target="../activeX/activeX3.xml"/><Relationship Id="rId9" Type="http://schemas.openxmlformats.org/officeDocument/2006/relationships/image" Target="../media/image33.png"/><Relationship Id="rId14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jp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86760" y="265587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Thứ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năm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25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4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năm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2024</a:t>
            </a:r>
            <a:b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</a:br>
            <a:r>
              <a:rPr lang="en-US" sz="5200" b="1" u="sng" dirty="0" smtClean="0">
                <a:solidFill>
                  <a:srgbClr val="0000CC"/>
                </a:solidFill>
                <a:latin typeface="UTM Avo" panose="02040603050506020204" pitchFamily="18" charset="0"/>
              </a:rPr>
              <a:t>TOÁN</a:t>
            </a:r>
            <a:r>
              <a:rPr lang="en-US" sz="5200" b="1" dirty="0">
                <a:solidFill>
                  <a:srgbClr val="0000CC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>
                <a:solidFill>
                  <a:srgbClr val="0000CC"/>
                </a:solidFill>
                <a:latin typeface="UTM Avo" panose="02040603050506020204" pitchFamily="18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9801991-2164-481F-874E-93ED71900D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24001" y="1250163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082066" y="1195544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30544" y="382184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534089" y="1346415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567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192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288018" y="2432640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261384" y="16080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518134" y="1291231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 flipV="1">
            <a:off x="5272063" y="2362983"/>
            <a:ext cx="1212439" cy="144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245429" y="15528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558729" y="1303488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12658" y="2389713"/>
            <a:ext cx="11157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286024" y="15650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1" t="43805" r="79771" b="18395"/>
          <a:stretch/>
        </p:blipFill>
        <p:spPr>
          <a:xfrm>
            <a:off x="3413637" y="2563659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459" t="29862" r="38758" b="17202"/>
          <a:stretch/>
        </p:blipFill>
        <p:spPr>
          <a:xfrm flipH="1">
            <a:off x="9455212" y="246992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932" t="28077" r="19166" b="18134"/>
          <a:stretch/>
        </p:blipFill>
        <p:spPr>
          <a:xfrm>
            <a:off x="6357015" y="2483690"/>
            <a:ext cx="724312" cy="1037562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5094801" y="3804259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8111065" y="3736237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715291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386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D2C375F-82E9-498C-90E5-95CFCD5810E4}"/>
              </a:ext>
            </a:extLst>
          </p:cNvPr>
          <p:cNvCxnSpPr>
            <a:cxnSpLocks/>
          </p:cNvCxnSpPr>
          <p:nvPr/>
        </p:nvCxnSpPr>
        <p:spPr>
          <a:xfrm flipV="1">
            <a:off x="2469220" y="4965871"/>
            <a:ext cx="118097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2442586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5632218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37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10D0F8D-8493-4CD0-A5B6-DF77B3567624}"/>
              </a:ext>
            </a:extLst>
          </p:cNvPr>
          <p:cNvCxnSpPr>
            <a:cxnSpLocks/>
          </p:cNvCxnSpPr>
          <p:nvPr/>
        </p:nvCxnSpPr>
        <p:spPr>
          <a:xfrm>
            <a:off x="5386147" y="4974878"/>
            <a:ext cx="1116577" cy="487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5359513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8556891" y="3828757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9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427976" y="4904255"/>
            <a:ext cx="998630" cy="17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8284186" y="409036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1" t="43805" r="79771" b="18395"/>
          <a:stretch/>
        </p:blipFill>
        <p:spPr>
          <a:xfrm>
            <a:off x="7698187" y="5147660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459" t="29862" r="38758" b="17202"/>
          <a:stretch/>
        </p:blipFill>
        <p:spPr>
          <a:xfrm>
            <a:off x="1871168" y="5147590"/>
            <a:ext cx="659998" cy="9532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1262" t="47022" r="2690" b="18212"/>
          <a:stretch/>
        </p:blipFill>
        <p:spPr>
          <a:xfrm>
            <a:off x="4791140" y="5203992"/>
            <a:ext cx="659999" cy="9532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1548" name="TextBox1" r:id="rId2" imgW="868680" imgH="487800"/>
        </mc:Choice>
        <mc:Fallback>
          <p:control name="TextBox1" r:id="rId2" imgW="868680" imgH="48780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16333" y="2523792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49" name="TextBox2" r:id="rId3" imgW="868680" imgH="487800"/>
        </mc:Choice>
        <mc:Fallback>
          <p:control name="TextBox2" r:id="rId3" imgW="868680" imgH="48780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25880" y="2476398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50" name="TextBox3" r:id="rId4" imgW="868680" imgH="487800"/>
        </mc:Choice>
        <mc:Fallback>
          <p:control name="TextBox3" r:id="rId4" imgW="868680" imgH="48780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58729" y="248743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51" name="TextBox5" r:id="rId5" imgW="868680" imgH="487800"/>
        </mc:Choice>
        <mc:Fallback>
          <p:control name="TextBox5" r:id="rId5" imgW="868680" imgH="487800">
            <p:pic>
              <p:nvPicPr>
                <p:cNvPr id="87" name="TextBox5">
                  <a:extLst>
                    <a:ext uri="{FF2B5EF4-FFF2-40B4-BE49-F238E27FC236}">
                      <a16:creationId xmlns:a16="http://schemas.microsoft.com/office/drawing/2014/main" id="{069C08A8-F23B-4BD5-BA2D-749165258D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97535" y="5066030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52" name="TextBox6" r:id="rId6" imgW="868680" imgH="487800"/>
        </mc:Choice>
        <mc:Fallback>
          <p:control name="TextBox6" r:id="rId6" imgW="868680" imgH="487800">
            <p:pic>
              <p:nvPicPr>
                <p:cNvPr id="88" name="TextBox6">
                  <a:extLst>
                    <a:ext uri="{FF2B5EF4-FFF2-40B4-BE49-F238E27FC236}">
                      <a16:creationId xmlns:a16="http://schemas.microsoft.com/office/drawing/2014/main" id="{65910636-88F4-4A3D-96AD-AB5D8D6CA3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39964" y="5073820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53" name="TextBox7" r:id="rId7" imgW="868680" imgH="487800"/>
        </mc:Choice>
        <mc:Fallback>
          <p:control name="TextBox7" r:id="rId7" imgW="868680" imgH="487800">
            <p:pic>
              <p:nvPicPr>
                <p:cNvPr id="89" name="TextBox7">
                  <a:extLst>
                    <a:ext uri="{FF2B5EF4-FFF2-40B4-BE49-F238E27FC236}">
                      <a16:creationId xmlns:a16="http://schemas.microsoft.com/office/drawing/2014/main" id="{FB575277-425F-4A1F-AAF9-B396CD1C48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56891" y="5012705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758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B5B6D-CFD1-4B91-B9F6-004C2CDF1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741254" y="1653452"/>
            <a:ext cx="180955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105152" y="1618942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78668" y="76976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Đặt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rồi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126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247524" y="28286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5428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126 + 268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93811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687 + 91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186 + 5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268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394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706519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479498" y="2809523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452864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883027" y="2262936"/>
            <a:ext cx="80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706519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778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186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  <a:endCxn id="56" idx="2"/>
          </p:cNvCxnSpPr>
          <p:nvPr/>
        </p:nvCxnSpPr>
        <p:spPr>
          <a:xfrm>
            <a:off x="9092871" y="2678540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640660" y="2155320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191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735311" y="4344381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130227" y="4386123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215265" y="5155350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634953" y="3608216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825 - 408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5022727" y="366794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536 - 66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271717" y="446553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825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229254" y="55517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018062" y="472714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260584" y="4963674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408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271717" y="556405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417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691324" y="45082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536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686814" y="5581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478801" y="47619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5883027" y="50156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693912" y="56068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470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590997" y="4416838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484410" y="368974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224 - 8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196736" y="453044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224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120717" y="5616670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010847" y="47653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406195" y="5037850"/>
            <a:ext cx="6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234836" y="562896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216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37488" y="5444492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90751" y="5335275"/>
            <a:ext cx="680248" cy="8928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38119" y="609600"/>
            <a:ext cx="110708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690539" y="609600"/>
            <a:ext cx="760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7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416447A-A526-454B-83DB-76083D8CC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4111446" y="414008"/>
            <a:ext cx="3829552" cy="587289"/>
            <a:chOff x="-2676201" y="382608"/>
            <a:chExt cx="3761765" cy="7064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676199" y="382608"/>
              <a:ext cx="376176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  a.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nhẩm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676201" y="435377"/>
              <a:ext cx="565804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4DF308-32DA-4D56-AED5-C92AC4B34F25}"/>
              </a:ext>
            </a:extLst>
          </p:cNvPr>
          <p:cNvGrpSpPr/>
          <p:nvPr/>
        </p:nvGrpSpPr>
        <p:grpSpPr>
          <a:xfrm>
            <a:off x="1078869" y="1317233"/>
            <a:ext cx="4292831" cy="2142266"/>
            <a:chOff x="1246552" y="1741806"/>
            <a:chExt cx="4292831" cy="214226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5363DB3-A494-4ACC-8821-56525154C144}"/>
                </a:ext>
              </a:extLst>
            </p:cNvPr>
            <p:cNvGrpSpPr/>
            <p:nvPr/>
          </p:nvGrpSpPr>
          <p:grpSpPr>
            <a:xfrm>
              <a:off x="1646658" y="1819270"/>
              <a:ext cx="3673891" cy="1969379"/>
              <a:chOff x="827460" y="4533898"/>
              <a:chExt cx="2758180" cy="1499902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ACE3A461-8989-4773-9F1B-4180ECBBDFB0}"/>
                  </a:ext>
                </a:extLst>
              </p:cNvPr>
              <p:cNvSpPr/>
              <p:nvPr/>
            </p:nvSpPr>
            <p:spPr>
              <a:xfrm>
                <a:off x="827460" y="4533898"/>
                <a:ext cx="2758180" cy="149990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2EE327C-B3F8-42AE-A64F-42D28F1CAD8D}"/>
                  </a:ext>
                </a:extLst>
              </p:cNvPr>
              <p:cNvSpPr txBox="1"/>
              <p:nvPr/>
            </p:nvSpPr>
            <p:spPr>
              <a:xfrm>
                <a:off x="903505" y="4584202"/>
                <a:ext cx="2669058" cy="12431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 230 + 20 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650 – 150 =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E72502-D565-430B-8F23-98B93226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46552" y="3346610"/>
              <a:ext cx="770750" cy="537462"/>
            </a:xfrm>
            <a:prstGeom prst="rect">
              <a:avLst/>
            </a:prstGeom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F1B560E-EB1C-4D55-90E3-B038122FDE3F}"/>
                </a:ext>
              </a:extLst>
            </p:cNvPr>
            <p:cNvSpPr/>
            <p:nvPr/>
          </p:nvSpPr>
          <p:spPr>
            <a:xfrm rot="1558595">
              <a:off x="4911649" y="174180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88CB1D-1F8E-44C4-A628-C1A8C43844A2}"/>
              </a:ext>
            </a:extLst>
          </p:cNvPr>
          <p:cNvGrpSpPr/>
          <p:nvPr/>
        </p:nvGrpSpPr>
        <p:grpSpPr>
          <a:xfrm>
            <a:off x="6400803" y="1326741"/>
            <a:ext cx="4318142" cy="2179018"/>
            <a:chOff x="1261286" y="1455626"/>
            <a:chExt cx="4318142" cy="217901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A8B8824-265A-4F6D-8510-0AC334D04E29}"/>
                </a:ext>
              </a:extLst>
            </p:cNvPr>
            <p:cNvGrpSpPr/>
            <p:nvPr/>
          </p:nvGrpSpPr>
          <p:grpSpPr>
            <a:xfrm>
              <a:off x="1646661" y="1540333"/>
              <a:ext cx="3710114" cy="1952627"/>
              <a:chOff x="827462" y="4321452"/>
              <a:chExt cx="2785375" cy="1487142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35710B50-E41B-4F73-B97F-9CFD28CCE80A}"/>
                  </a:ext>
                </a:extLst>
              </p:cNvPr>
              <p:cNvSpPr/>
              <p:nvPr/>
            </p:nvSpPr>
            <p:spPr>
              <a:xfrm>
                <a:off x="827462" y="4321452"/>
                <a:ext cx="2785375" cy="148714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945AB28-2C28-4D72-B153-FF6296F55C34}"/>
                  </a:ext>
                </a:extLst>
              </p:cNvPr>
              <p:cNvSpPr txBox="1"/>
              <p:nvPr/>
            </p:nvSpPr>
            <p:spPr>
              <a:xfrm>
                <a:off x="912271" y="4377874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150 + 350 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  835 – 35 =</a:t>
                </a: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370FDAB-4C0B-442E-9E12-41ED4161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3917EBE-EB24-4677-A5C7-E26DCA967BEE}"/>
                </a:ext>
              </a:extLst>
            </p:cNvPr>
            <p:cNvSpPr/>
            <p:nvPr/>
          </p:nvSpPr>
          <p:spPr>
            <a:xfrm rot="1558595">
              <a:off x="4951694" y="145562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E942585-0041-495C-87BF-A29C19D403F6}"/>
              </a:ext>
            </a:extLst>
          </p:cNvPr>
          <p:cNvGrpSpPr/>
          <p:nvPr/>
        </p:nvGrpSpPr>
        <p:grpSpPr>
          <a:xfrm>
            <a:off x="3340696" y="3992049"/>
            <a:ext cx="4634806" cy="1985111"/>
            <a:chOff x="1180709" y="1587283"/>
            <a:chExt cx="4634806" cy="198511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E338EA7-6AE5-4A37-86D6-2D3618C66152}"/>
                </a:ext>
              </a:extLst>
            </p:cNvPr>
            <p:cNvGrpSpPr/>
            <p:nvPr/>
          </p:nvGrpSpPr>
          <p:grpSpPr>
            <a:xfrm>
              <a:off x="1646661" y="1717637"/>
              <a:ext cx="4047769" cy="1815016"/>
              <a:chOff x="827462" y="4456489"/>
              <a:chExt cx="3038870" cy="1382336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B9A203E1-F482-4210-90FD-798751F6450E}"/>
                  </a:ext>
                </a:extLst>
              </p:cNvPr>
              <p:cNvSpPr/>
              <p:nvPr/>
            </p:nvSpPr>
            <p:spPr>
              <a:xfrm>
                <a:off x="827462" y="4456489"/>
                <a:ext cx="3038870" cy="138233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177BBB-EAA2-422C-9CC9-AF33C58F799C}"/>
                  </a:ext>
                </a:extLst>
              </p:cNvPr>
              <p:cNvSpPr txBox="1"/>
              <p:nvPr/>
            </p:nvSpPr>
            <p:spPr>
              <a:xfrm>
                <a:off x="1161999" y="4500029"/>
                <a:ext cx="2369796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405 + 45 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200 – 50 = </a:t>
                </a:r>
              </a:p>
            </p:txBody>
          </p: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1FAC74B-A43C-4366-939D-1E2456568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180709" y="3034932"/>
              <a:ext cx="770750" cy="537462"/>
            </a:xfrm>
            <a:prstGeom prst="rect">
              <a:avLst/>
            </a:prstGeom>
          </p:spPr>
        </p:pic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7416C11-90DF-4E5C-A46C-060D5662A6CB}"/>
                </a:ext>
              </a:extLst>
            </p:cNvPr>
            <p:cNvSpPr/>
            <p:nvPr/>
          </p:nvSpPr>
          <p:spPr>
            <a:xfrm rot="1558595">
              <a:off x="5187781" y="1587283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9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49" y="0"/>
            <a:ext cx="6074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57C81A4-D69E-4FD2-B310-4DF6DFE5C062}"/>
              </a:ext>
            </a:extLst>
          </p:cNvPr>
          <p:cNvSpPr/>
          <p:nvPr/>
        </p:nvSpPr>
        <p:spPr>
          <a:xfrm>
            <a:off x="1334278" y="1461935"/>
            <a:ext cx="9078685" cy="17757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-167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Ai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nhanh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– Ai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đúng</a:t>
            </a:r>
            <a:endParaRPr kumimoji="0" lang="en-US" sz="4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729098D-61D0-452F-A6C7-340E07E79545}"/>
              </a:ext>
            </a:extLst>
          </p:cNvPr>
          <p:cNvSpPr/>
          <p:nvPr/>
        </p:nvSpPr>
        <p:spPr>
          <a:xfrm>
            <a:off x="298581" y="252846"/>
            <a:ext cx="2836506" cy="103639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 err="1" smtClean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400" b="1" kern="0" dirty="0" smtClean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3b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0954D3-5570-4440-988B-A3188352CE7B}"/>
              </a:ext>
            </a:extLst>
          </p:cNvPr>
          <p:cNvSpPr/>
          <p:nvPr/>
        </p:nvSpPr>
        <p:spPr>
          <a:xfrm>
            <a:off x="83976" y="3583117"/>
            <a:ext cx="11999168" cy="2099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nhỏ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500 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Ai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lớn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sẽ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thắng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cuộc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6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86760" y="265587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Thứ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năm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25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4 </a:t>
            </a:r>
            <a:r>
              <a:rPr lang="en-US" sz="52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năm</a:t>
            </a:r>
            <a: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  <a:t> 2024</a:t>
            </a:r>
            <a:br>
              <a:rPr lang="en-US" sz="5200" b="1" dirty="0" smtClean="0">
                <a:solidFill>
                  <a:srgbClr val="0000CC"/>
                </a:solidFill>
                <a:latin typeface="UTM Avo" panose="02040603050506020204" pitchFamily="18" charset="0"/>
              </a:rPr>
            </a:br>
            <a:r>
              <a:rPr lang="en-US" sz="5200" b="1" u="sng" dirty="0" smtClean="0">
                <a:solidFill>
                  <a:srgbClr val="0000CC"/>
                </a:solidFill>
                <a:latin typeface="UTM Avo" panose="02040603050506020204" pitchFamily="18" charset="0"/>
              </a:rPr>
              <a:t>TOÁN</a:t>
            </a:r>
            <a:r>
              <a:rPr lang="en-US" sz="5200" b="1" dirty="0">
                <a:solidFill>
                  <a:srgbClr val="0000CC"/>
                </a:solidFill>
                <a:latin typeface="UTM Avo" panose="02040603050506020204" pitchFamily="18" charset="0"/>
              </a:rPr>
              <a:t/>
            </a:r>
            <a:br>
              <a:rPr lang="en-US" sz="5200" b="1" dirty="0">
                <a:solidFill>
                  <a:srgbClr val="0000CC"/>
                </a:solidFill>
                <a:latin typeface="UTM Avo" panose="02040603050506020204" pitchFamily="18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0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9CDE7-B339-4017-A503-9AC41D0D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8266" y="2902550"/>
            <a:ext cx="7295467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39034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74" y="1258910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210231"/>
            <a:ext cx="1338265" cy="2854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854957" y="626161"/>
            <a:ext cx="719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6" y="2933443"/>
            <a:ext cx="3537774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57061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7850237" y="4320161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6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682" y="7008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38"/>
            <a:ext cx="12192000" cy="642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63" y="262512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6420894" y="750598"/>
            <a:ext cx="2600225" cy="4907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8689362" y="525585"/>
            <a:ext cx="2451370" cy="1279427"/>
            <a:chOff x="9251003" y="433393"/>
            <a:chExt cx="2451370" cy="12794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Con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đem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815314" y="2350603"/>
            <a:ext cx="2373549" cy="1113817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EF5139-744A-4EDB-B957-B12B49B413FE}"/>
              </a:ext>
            </a:extLst>
          </p:cNvPr>
          <p:cNvGrpSpPr/>
          <p:nvPr/>
        </p:nvGrpSpPr>
        <p:grpSpPr>
          <a:xfrm>
            <a:off x="1864866" y="342076"/>
            <a:ext cx="4614816" cy="1940731"/>
            <a:chOff x="9220010" y="433393"/>
            <a:chExt cx="2404542" cy="147534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257DB-8D43-46CF-A776-0A97A2C149BA}"/>
                </a:ext>
              </a:extLst>
            </p:cNvPr>
            <p:cNvSpPr txBox="1"/>
            <p:nvPr/>
          </p:nvSpPr>
          <p:spPr>
            <a:xfrm>
              <a:off x="9220010" y="576492"/>
              <a:ext cx="2373549" cy="11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0BD33-F097-47B4-891F-185D491BEAA8}"/>
              </a:ext>
            </a:extLst>
          </p:cNvPr>
          <p:cNvGrpSpPr/>
          <p:nvPr/>
        </p:nvGrpSpPr>
        <p:grpSpPr>
          <a:xfrm>
            <a:off x="2721999" y="3679250"/>
            <a:ext cx="2560178" cy="1436800"/>
            <a:chOff x="9139869" y="674458"/>
            <a:chExt cx="2373549" cy="99434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C25F8B-C288-4D36-A791-A4A226687C50}"/>
                </a:ext>
              </a:extLst>
            </p:cNvPr>
            <p:cNvSpPr txBox="1"/>
            <p:nvPr/>
          </p:nvSpPr>
          <p:spPr>
            <a:xfrm>
              <a:off x="9139869" y="890921"/>
              <a:ext cx="2373549" cy="57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22" y="2765715"/>
            <a:ext cx="791936" cy="772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12" y="4033437"/>
            <a:ext cx="1425926" cy="14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36487"/>
            <a:ext cx="12192000" cy="643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721428"/>
            <a:ext cx="3526971" cy="35269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4782199" y="848429"/>
            <a:ext cx="4714338" cy="1355893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5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2" y="3541142"/>
            <a:ext cx="676988" cy="1355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51942B-17E0-425B-A950-5C1DEEA65A28}"/>
              </a:ext>
            </a:extLst>
          </p:cNvPr>
          <p:cNvGrpSpPr/>
          <p:nvPr/>
        </p:nvGrpSpPr>
        <p:grpSpPr>
          <a:xfrm>
            <a:off x="6619810" y="828286"/>
            <a:ext cx="2700789" cy="1735938"/>
            <a:chOff x="4060499" y="241660"/>
            <a:chExt cx="3796325" cy="1735938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F6DF3288-FD37-4F1C-B145-1E00F72BA291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AADB5A-519F-47A3-8879-9DCF7A62DB7A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8CA6B-BDE6-4022-9A06-D36B03545587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567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192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DAFC0D-4E2A-42A6-B25C-1B11C48D1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D81137-4B4B-47DE-BD34-210102B74D38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478869" cy="541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083944-F79B-441C-91B3-19D4B3EA09A5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E1AFBB1-B011-4DCE-A1B4-80E932B881E2}"/>
                  </a:ext>
                </a:extLst>
              </p:cNvPr>
              <p:cNvSpPr/>
              <p:nvPr/>
            </p:nvSpPr>
            <p:spPr>
              <a:xfrm>
                <a:off x="11086057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3526784" y="2516360"/>
            <a:ext cx="2043391" cy="1113817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759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853029" y="3460961"/>
            <a:ext cx="3569677" cy="1113817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0" y="424543"/>
            <a:ext cx="12191999" cy="643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2465614" y="3641271"/>
            <a:ext cx="1905000" cy="280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6" y="2448663"/>
            <a:ext cx="676988" cy="13558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3300168" y="1748924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con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Voi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0E1F2-A5EE-4912-BFF2-077297495218}"/>
              </a:ext>
            </a:extLst>
          </p:cNvPr>
          <p:cNvGrpSpPr/>
          <p:nvPr/>
        </p:nvGrpSpPr>
        <p:grpSpPr>
          <a:xfrm>
            <a:off x="2101974" y="1447078"/>
            <a:ext cx="2700789" cy="1735938"/>
            <a:chOff x="4060499" y="241660"/>
            <a:chExt cx="3796325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DF091B0B-C1BE-423B-92C3-29DC3AFBE439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80952D-7F0F-4F66-BF19-7341B55A7C2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716D0-4140-4723-AD3D-9F9EA216416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158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</a:t>
                </a:r>
                <a:r>
                  <a:rPr lang="en-US" sz="2800" b="1" dirty="0" smtClean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D35EA9-48E1-4157-A329-FAA003EBD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0C757-B3DC-4F2E-AEBF-AED9D27EAC8B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67A653-EEF5-48E5-8E0A-E407485FAAD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? 2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FF48867-6AAF-46F2-87D6-E3FD4798C29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7883945" y="2413112"/>
            <a:ext cx="2043391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170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8142497" y="3429000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6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3D816-540C-4979-B856-2894A5B6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6"/>
            <a:ext cx="12191999" cy="643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6753-53CB-401C-ACBA-8BB05A95F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32" y="2225449"/>
            <a:ext cx="2228797" cy="240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546D4-2C09-4EE7-B36A-8CF47A7E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34" y="2944180"/>
            <a:ext cx="1207838" cy="2419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3741E7-936A-4AB3-84CD-10B3046A3052}"/>
              </a:ext>
            </a:extLst>
          </p:cNvPr>
          <p:cNvGrpSpPr/>
          <p:nvPr/>
        </p:nvGrpSpPr>
        <p:grpSpPr>
          <a:xfrm>
            <a:off x="5715001" y="516859"/>
            <a:ext cx="3106342" cy="1615598"/>
            <a:chOff x="9251003" y="680559"/>
            <a:chExt cx="1618554" cy="12281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D20FB93-DCE0-47AF-981B-E8DE0DA8D8B9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63988"/>
                <a:gd name="adj2" fmla="val 5840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42E96A-1E38-4CDE-A0F8-8C9EC51A41DF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Khỉ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DA02AE-583E-4B5D-AE37-61E1B0A83180}"/>
              </a:ext>
            </a:extLst>
          </p:cNvPr>
          <p:cNvGrpSpPr/>
          <p:nvPr/>
        </p:nvGrpSpPr>
        <p:grpSpPr>
          <a:xfrm>
            <a:off x="4972995" y="542059"/>
            <a:ext cx="3057631" cy="1735938"/>
            <a:chOff x="4060499" y="241660"/>
            <a:chExt cx="4297916" cy="1735938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E688488D-4114-4B40-B1CF-E7CD83BD5E72}"/>
                </a:ext>
              </a:extLst>
            </p:cNvPr>
            <p:cNvSpPr/>
            <p:nvPr/>
          </p:nvSpPr>
          <p:spPr>
            <a:xfrm>
              <a:off x="4060499" y="241660"/>
              <a:ext cx="4072329" cy="1735938"/>
            </a:xfrm>
            <a:prstGeom prst="wedgeRectCallout">
              <a:avLst>
                <a:gd name="adj1" fmla="val 65882"/>
                <a:gd name="adj2" fmla="val 37560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61573-BEBA-4706-B01F-F78015D5D604}"/>
                </a:ext>
              </a:extLst>
            </p:cNvPr>
            <p:cNvSpPr txBox="1"/>
            <p:nvPr/>
          </p:nvSpPr>
          <p:spPr>
            <a:xfrm>
              <a:off x="4474246" y="731870"/>
              <a:ext cx="38841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628 – 37 = ?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743120-E0BE-4A08-9818-9C399683995E}"/>
              </a:ext>
            </a:extLst>
          </p:cNvPr>
          <p:cNvGrpSpPr/>
          <p:nvPr/>
        </p:nvGrpSpPr>
        <p:grpSpPr>
          <a:xfrm>
            <a:off x="2339301" y="1755900"/>
            <a:ext cx="2043391" cy="1113817"/>
            <a:chOff x="9251003" y="554989"/>
            <a:chExt cx="2043391" cy="111381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F4847B5-4E00-4F1A-AEB3-4B610364008D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17337"/>
                <a:gd name="adj2" fmla="val 62568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3A25B8-3597-4A61-AB39-88740FE38BF8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7A8C5A-F3CD-4CD9-9BAE-7794D3C7296D}"/>
              </a:ext>
            </a:extLst>
          </p:cNvPr>
          <p:cNvGrpSpPr/>
          <p:nvPr/>
        </p:nvGrpSpPr>
        <p:grpSpPr>
          <a:xfrm>
            <a:off x="500224" y="1681438"/>
            <a:ext cx="3569677" cy="1113817"/>
            <a:chOff x="7724717" y="554989"/>
            <a:chExt cx="3569677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FFE565-719F-4723-9AF0-01AF60580EE2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35801"/>
                <a:gd name="adj2" fmla="val 72395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531A27-5B41-402D-AF39-660068D75C19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7EF660-1A13-41E6-A4D6-EADFE434D571}"/>
              </a:ext>
            </a:extLst>
          </p:cNvPr>
          <p:cNvSpPr/>
          <p:nvPr/>
        </p:nvSpPr>
        <p:spPr>
          <a:xfrm>
            <a:off x="5655719" y="2774068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A. </a:t>
            </a:r>
            <a:r>
              <a:rPr lang="en-US" sz="2800" dirty="0" smtClean="0">
                <a:latin typeface="UTM Avo" panose="02040603050506020204" pitchFamily="18" charset="0"/>
              </a:rPr>
              <a:t>519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BC9F8-171E-4854-BE51-7D5639F0A91A}"/>
              </a:ext>
            </a:extLst>
          </p:cNvPr>
          <p:cNvSpPr/>
          <p:nvPr/>
        </p:nvSpPr>
        <p:spPr>
          <a:xfrm>
            <a:off x="5656488" y="3703309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smtClean="0">
                <a:latin typeface="UTM Avo" panose="02040603050506020204" pitchFamily="18" charset="0"/>
              </a:rPr>
              <a:t>591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526F3B-1304-4574-973C-649049BD0509}"/>
              </a:ext>
            </a:extLst>
          </p:cNvPr>
          <p:cNvSpPr/>
          <p:nvPr/>
        </p:nvSpPr>
        <p:spPr>
          <a:xfrm>
            <a:off x="5657257" y="4632550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smtClean="0">
                <a:latin typeface="UTM Avo" panose="02040603050506020204" pitchFamily="18" charset="0"/>
              </a:rPr>
              <a:t>511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"/>
                            </p:stCondLst>
                            <p:childTnLst>
                              <p:par>
                                <p:cTn id="7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381000"/>
            <a:ext cx="12192000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7878873" y="2982686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5" y="3352800"/>
            <a:ext cx="1025066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852057" y="3581400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62" y="3722915"/>
            <a:ext cx="1221185" cy="244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6709188" y="581108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7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056E8-D947-483A-80C0-907CE4B056A1}"/>
              </a:ext>
            </a:extLst>
          </p:cNvPr>
          <p:cNvGrpSpPr/>
          <p:nvPr/>
        </p:nvGrpSpPr>
        <p:grpSpPr>
          <a:xfrm>
            <a:off x="7352521" y="693711"/>
            <a:ext cx="4402598" cy="3792420"/>
            <a:chOff x="4132051" y="241660"/>
            <a:chExt cx="6188449" cy="3792420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C21AC430-5A72-4384-AF7D-2F5D73CD230D}"/>
                </a:ext>
              </a:extLst>
            </p:cNvPr>
            <p:cNvSpPr/>
            <p:nvPr/>
          </p:nvSpPr>
          <p:spPr>
            <a:xfrm>
              <a:off x="4132051" y="241660"/>
              <a:ext cx="6188449" cy="3792420"/>
            </a:xfrm>
            <a:prstGeom prst="wedgeRectCallout">
              <a:avLst>
                <a:gd name="adj1" fmla="val -71053"/>
                <a:gd name="adj2" fmla="val -783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0FF204-A14E-48BD-8FE5-D9C3B27DBB68}"/>
                </a:ext>
              </a:extLst>
            </p:cNvPr>
            <p:cNvSpPr txBox="1"/>
            <p:nvPr/>
          </p:nvSpPr>
          <p:spPr>
            <a:xfrm>
              <a:off x="4450903" y="494650"/>
              <a:ext cx="5869597" cy="3539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247.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lớn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4137744" y="2881292"/>
            <a:ext cx="4225710" cy="1546569"/>
            <a:chOff x="9249385" y="591742"/>
            <a:chExt cx="4225710" cy="1546569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49385" y="591742"/>
              <a:ext cx="4225710" cy="1546569"/>
            </a:xfrm>
            <a:prstGeom prst="wedgeEllipseCallout">
              <a:avLst>
                <a:gd name="adj1" fmla="val -52789"/>
                <a:gd name="adj2" fmla="val 3639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668338" y="858140"/>
              <a:ext cx="36346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247 – 9 = 238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1121886" y="1024889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51" y="2272430"/>
            <a:ext cx="2389198" cy="387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52" y="3894802"/>
            <a:ext cx="1183969" cy="2525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8899" y="1277473"/>
            <a:ext cx="69435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395496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4133</TotalTime>
  <Words>335</Words>
  <Application>Microsoft Office PowerPoint</Application>
  <PresentationFormat>Widescreen</PresentationFormat>
  <Paragraphs>102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1_Office Theme</vt:lpstr>
      <vt:lpstr>2_Office Theme</vt:lpstr>
      <vt:lpstr>   Thứ năm ngày 25 tháng 4 năm 2024 TOÁN Luyện tập chung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Thứ năm ngày 25 tháng 4 năm 2024 TOÁN Luyện tập chung (Tiết 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PhuongPhuoc</cp:lastModifiedBy>
  <cp:revision>485</cp:revision>
  <dcterms:created xsi:type="dcterms:W3CDTF">2021-07-12T03:44:38Z</dcterms:created>
  <dcterms:modified xsi:type="dcterms:W3CDTF">2024-04-24T15:56:37Z</dcterms:modified>
</cp:coreProperties>
</file>