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63" r:id="rId7"/>
    <p:sldId id="256" r:id="rId8"/>
    <p:sldId id="257" r:id="rId9"/>
    <p:sldId id="258" r:id="rId10"/>
    <p:sldId id="262" r:id="rId11"/>
    <p:sldId id="261" r:id="rId12"/>
    <p:sldId id="25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71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4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0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1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microsoft.com/office/2007/relationships/hdphoto" Target="../media/hdphoto4.wdp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3.jpg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microsoft.com/office/2007/relationships/hdphoto" Target="../media/hdphoto1.wdp"/><Relationship Id="rId15" Type="http://schemas.openxmlformats.org/officeDocument/2006/relationships/image" Target="../media/image8.jpg"/><Relationship Id="rId10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6.wdp"/><Relationship Id="rId3" Type="http://schemas.microsoft.com/office/2007/relationships/media" Target="../media/media3.mp3"/><Relationship Id="rId7" Type="http://schemas.openxmlformats.org/officeDocument/2006/relationships/slide" Target="slide2.xml"/><Relationship Id="rId12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7.wdp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g"/><Relationship Id="rId11" Type="http://schemas.openxmlformats.org/officeDocument/2006/relationships/slide" Target="slide2.xml"/><Relationship Id="rId5" Type="http://schemas.openxmlformats.org/officeDocument/2006/relationships/slideLayout" Target="../slideLayouts/slideLayout18.xml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g"/><Relationship Id="rId11" Type="http://schemas.openxmlformats.org/officeDocument/2006/relationships/slide" Target="slide2.xml"/><Relationship Id="rId5" Type="http://schemas.openxmlformats.org/officeDocument/2006/relationships/slideLayout" Target="../slideLayouts/slideLayout62.xml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8.wdp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jpg"/><Relationship Id="rId11" Type="http://schemas.openxmlformats.org/officeDocument/2006/relationships/slide" Target="slide2.xml"/><Relationship Id="rId5" Type="http://schemas.openxmlformats.org/officeDocument/2006/relationships/slideLayout" Target="../slideLayouts/slideLayout51.xml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12" Type="http://schemas.openxmlformats.org/officeDocument/2006/relationships/image" Target="../media/image8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g"/><Relationship Id="rId11" Type="http://schemas.openxmlformats.org/officeDocument/2006/relationships/slide" Target="slide2.xml"/><Relationship Id="rId5" Type="http://schemas.openxmlformats.org/officeDocument/2006/relationships/slideLayout" Target="../slideLayouts/slideLayout29.xml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9.wdp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12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jpg"/><Relationship Id="rId11" Type="http://schemas.openxmlformats.org/officeDocument/2006/relationships/slide" Target="slide2.xml"/><Relationship Id="rId5" Type="http://schemas.openxmlformats.org/officeDocument/2006/relationships/slideLayout" Target="../slideLayouts/slideLayout40.xml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28600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000" b="1" smtClean="0">
                <a:latin typeface="Times New Roman" pitchFamily="18" charset="0"/>
                <a:cs typeface="Times New Roman" pitchFamily="18" charset="0"/>
              </a:rPr>
              <a:t>HỘP QUÀ BÍ ẨN</a:t>
            </a:r>
            <a:endParaRPr lang="en-US" sz="5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2209800"/>
            <a:ext cx="64770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76500" y="28956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Trong mỗi hộp quà ẩn chứng một số điểm bí ấn. Các em hãy trả lời đúng các câu hỏi để nhận về phần quà cho mình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059" y="141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55978" y="810491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3322866" y="792951"/>
            <a:ext cx="2001780" cy="1884218"/>
          </a:xfrm>
          <a:prstGeom prst="rect">
            <a:avLst/>
          </a:prstGeom>
        </p:spPr>
      </p:pic>
      <p:pic>
        <p:nvPicPr>
          <p:cNvPr id="6" name="q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6522028" y="817418"/>
            <a:ext cx="1905000" cy="1947008"/>
          </a:xfrm>
          <a:prstGeom prst="rect">
            <a:avLst/>
          </a:prstGeom>
        </p:spPr>
      </p:pic>
      <p:pic>
        <p:nvPicPr>
          <p:cNvPr id="7" name="q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223461" y="3626430"/>
            <a:ext cx="1849582" cy="1832377"/>
          </a:xfrm>
          <a:prstGeom prst="rect">
            <a:avLst/>
          </a:prstGeom>
        </p:spPr>
      </p:pic>
      <p:pic>
        <p:nvPicPr>
          <p:cNvPr id="8" name="q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9" y="3513918"/>
            <a:ext cx="2057400" cy="2057400"/>
          </a:xfrm>
          <a:prstGeom prst="rect">
            <a:avLst/>
          </a:prstGeom>
        </p:spPr>
      </p:pic>
      <p:pic>
        <p:nvPicPr>
          <p:cNvPr id="9" name="q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6522028" y="3498391"/>
            <a:ext cx="1852778" cy="20597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23461" y="1229590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22205" y="4047317"/>
            <a:ext cx="1622143" cy="12044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6623" y="4117485"/>
            <a:ext cx="1608022" cy="11342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8430" y="4047318"/>
            <a:ext cx="1694613" cy="12104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22205" y="1207075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22864" y="1207074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5523" y="1536853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50 điểm</a:t>
            </a:r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6772521" y="4455467"/>
            <a:ext cx="142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70 điểm</a:t>
            </a:r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3867149" y="4455467"/>
            <a:ext cx="133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9</a:t>
            </a:r>
            <a:r>
              <a:rPr lang="en-US" sz="2400" smtClean="0"/>
              <a:t>0 điểm</a:t>
            </a:r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585859" y="4453794"/>
            <a:ext cx="138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</a:t>
            </a:r>
            <a:r>
              <a:rPr lang="en-US" sz="2400" smtClean="0"/>
              <a:t>0 điểm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6922837" y="1630871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9</a:t>
            </a:r>
            <a:r>
              <a:rPr lang="en-US" sz="2400" smtClean="0"/>
              <a:t>0 điểm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3656067" y="1448164"/>
            <a:ext cx="121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6</a:t>
            </a:r>
            <a:r>
              <a:rPr lang="en-US" sz="2400" smtClean="0"/>
              <a:t>0 điểm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A: Đúng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D: Sai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C: Sai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B: Sai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8077200" y="5630373"/>
            <a:ext cx="1222549" cy="1126602"/>
          </a:xfrm>
          <a:prstGeom prst="rect">
            <a:avLst/>
          </a:prstGeom>
        </p:spPr>
      </p:pic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CHÚC MỪNG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34636" y="2979067"/>
            <a:ext cx="1233055" cy="12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281808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26357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159328" y="2025741"/>
            <a:ext cx="1233055" cy="1256068"/>
          </a:xfrm>
          <a:prstGeom prst="rect">
            <a:avLst/>
          </a:prstGeom>
        </p:spPr>
      </p:pic>
      <p:pic>
        <p:nvPicPr>
          <p:cNvPr id="21" name="q2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7885515" y="5596866"/>
            <a:ext cx="1293121" cy="12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380502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10821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5196" y="1755064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513" y="3011132"/>
            <a:ext cx="1233055" cy="1256068"/>
          </a:xfrm>
          <a:prstGeom prst="rect">
            <a:avLst/>
          </a:prstGeom>
        </p:spPr>
      </p:pic>
      <p:pic>
        <p:nvPicPr>
          <p:cNvPr id="21" name="q3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7905420" y="5550187"/>
            <a:ext cx="1238580" cy="12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513" y="3011132"/>
            <a:ext cx="1233055" cy="1256068"/>
          </a:xfrm>
          <a:prstGeom prst="rect">
            <a:avLst/>
          </a:prstGeom>
        </p:spPr>
      </p:pic>
      <p:pic>
        <p:nvPicPr>
          <p:cNvPr id="21" name="q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7780968" y="5410200"/>
            <a:ext cx="1363031" cy="13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3197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782" y="2363699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48491" y="4434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513" y="3011132"/>
            <a:ext cx="1233055" cy="1256068"/>
          </a:xfrm>
          <a:prstGeom prst="rect">
            <a:avLst/>
          </a:prstGeom>
        </p:spPr>
      </p:pic>
      <p:pic>
        <p:nvPicPr>
          <p:cNvPr id="21" name="q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63" y="5410199"/>
            <a:ext cx="1499175" cy="14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513" y="3011132"/>
            <a:ext cx="1233055" cy="1256068"/>
          </a:xfrm>
          <a:prstGeom prst="rect">
            <a:avLst/>
          </a:prstGeom>
        </p:spPr>
      </p:pic>
      <p:pic>
        <p:nvPicPr>
          <p:cNvPr id="21" name="q6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7924692" y="5556209"/>
            <a:ext cx="1219307" cy="135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178</Words>
  <Application>Microsoft Office PowerPoint</Application>
  <PresentationFormat>On-screen Show (4:3)</PresentationFormat>
  <Paragraphs>44</Paragraphs>
  <Slides>8</Slides>
  <Notes>0</Notes>
  <HiddenSlides>0</HiddenSlides>
  <MMClips>25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2020-08-11T17:24:50Z</dcterms:created>
  <dcterms:modified xsi:type="dcterms:W3CDTF">2020-08-16T08:34:39Z</dcterms:modified>
</cp:coreProperties>
</file>