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9" r:id="rId4"/>
    <p:sldId id="267" r:id="rId5"/>
    <p:sldId id="268" r:id="rId6"/>
    <p:sldId id="263" r:id="rId7"/>
    <p:sldId id="266" r:id="rId8"/>
    <p:sldId id="265" r:id="rId9"/>
    <p:sldId id="264" r:id="rId10"/>
    <p:sldId id="262" r:id="rId11"/>
    <p:sldId id="261" r:id="rId12"/>
    <p:sldId id="259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99"/>
    <a:srgbClr val="FF7C80"/>
    <a:srgbClr val="FFCC66"/>
    <a:srgbClr val="FF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4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7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3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8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4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4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2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5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7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4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3.wdp"/><Relationship Id="rId18" Type="http://schemas.openxmlformats.org/officeDocument/2006/relationships/image" Target="../media/image7.png"/><Relationship Id="rId26" Type="http://schemas.openxmlformats.org/officeDocument/2006/relationships/slide" Target="slide11.xml"/><Relationship Id="rId39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.png"/><Relationship Id="rId34" Type="http://schemas.microsoft.com/office/2007/relationships/hdphoto" Target="../media/hdphoto10.wdp"/><Relationship Id="rId42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openxmlformats.org/officeDocument/2006/relationships/slide" Target="slide12.xml"/><Relationship Id="rId25" Type="http://schemas.microsoft.com/office/2007/relationships/hdphoto" Target="../media/hdphoto7.wdp"/><Relationship Id="rId33" Type="http://schemas.openxmlformats.org/officeDocument/2006/relationships/image" Target="../media/image12.png"/><Relationship Id="rId38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slide" Target="slide2.xml"/><Relationship Id="rId29" Type="http://schemas.openxmlformats.org/officeDocument/2006/relationships/slide" Target="slide7.xml"/><Relationship Id="rId41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10.xml"/><Relationship Id="rId24" Type="http://schemas.openxmlformats.org/officeDocument/2006/relationships/image" Target="../media/image9.png"/><Relationship Id="rId32" Type="http://schemas.openxmlformats.org/officeDocument/2006/relationships/slide" Target="slide6.xml"/><Relationship Id="rId37" Type="http://schemas.microsoft.com/office/2007/relationships/hdphoto" Target="../media/hdphoto11.wdp"/><Relationship Id="rId40" Type="http://schemas.microsoft.com/office/2007/relationships/hdphoto" Target="../media/hdphoto12.wdp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23" Type="http://schemas.openxmlformats.org/officeDocument/2006/relationships/slide" Target="slide13.xml"/><Relationship Id="rId28" Type="http://schemas.microsoft.com/office/2007/relationships/hdphoto" Target="../media/hdphoto8.wdp"/><Relationship Id="rId36" Type="http://schemas.openxmlformats.org/officeDocument/2006/relationships/image" Target="../media/image13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9.wdp"/><Relationship Id="rId44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slide" Target="slide9.xml"/><Relationship Id="rId22" Type="http://schemas.microsoft.com/office/2007/relationships/hdphoto" Target="../media/hdphoto6.wdp"/><Relationship Id="rId27" Type="http://schemas.openxmlformats.org/officeDocument/2006/relationships/image" Target="../media/image10.png"/><Relationship Id="rId30" Type="http://schemas.openxmlformats.org/officeDocument/2006/relationships/image" Target="../media/image11.png"/><Relationship Id="rId35" Type="http://schemas.openxmlformats.org/officeDocument/2006/relationships/slide" Target="slide4.xml"/><Relationship Id="rId43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3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5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8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5.wdp"/><Relationship Id="rId3" Type="http://schemas.microsoft.com/office/2007/relationships/media" Target="../media/media3.mp3"/><Relationship Id="rId7" Type="http://schemas.openxmlformats.org/officeDocument/2006/relationships/slide" Target="slide1.xml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microsoft.com/office/2007/relationships/hdphoto" Target="../media/hdphoto14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4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0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55" y="0"/>
            <a:ext cx="9224155" cy="6858000"/>
          </a:xfrm>
          <a:prstGeom prst="rect">
            <a:avLst/>
          </a:prstGeom>
        </p:spPr>
      </p:pic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1104" y="1301150"/>
            <a:ext cx="2574234" cy="8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48" y="-579645"/>
            <a:ext cx="5244417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93271" y="51593"/>
            <a:ext cx="3336013" cy="13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1861293" y="534699"/>
            <a:ext cx="5341257" cy="5275943"/>
            <a:chOff x="1276826" y="152116"/>
            <a:chExt cx="6590347" cy="655376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826" y="152116"/>
              <a:ext cx="6590347" cy="655376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 rot="19458216">
              <a:off x="3748882" y="1991578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99386">
              <a:off x="4400461" y="1865627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80958">
              <a:off x="4810307" y="197111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3928537">
              <a:off x="5310699" y="2417946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rot="5124228">
              <a:off x="5479530" y="2986995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6984146">
              <a:off x="5387618" y="3557609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 rot="9494412">
              <a:off x="4939752" y="4076270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 rot="10549765">
              <a:off x="4362191" y="4205572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12575343">
              <a:off x="3745086" y="4156844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14557895">
              <a:off x="3347810" y="3627220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5921208">
              <a:off x="3179432" y="3063912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18149403">
              <a:off x="3185414" y="2503939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</p:grpSp>
      <p:sp>
        <p:nvSpPr>
          <p:cNvPr id="82" name="AutoShape 5"/>
          <p:cNvSpPr>
            <a:spLocks noChangeArrowheads="1"/>
          </p:cNvSpPr>
          <p:nvPr/>
        </p:nvSpPr>
        <p:spPr bwMode="auto">
          <a:xfrm rot="10977800">
            <a:off x="4714942" y="43002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76" y="5714805"/>
            <a:ext cx="974011" cy="946739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45" y="5715951"/>
            <a:ext cx="841719" cy="974622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88" y="5625272"/>
            <a:ext cx="749278" cy="1114143"/>
          </a:xfrm>
          <a:prstGeom prst="rect">
            <a:avLst/>
          </a:prstGeom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795" y="4035834"/>
            <a:ext cx="769298" cy="1064076"/>
          </a:xfrm>
          <a:prstGeom prst="rect">
            <a:avLst/>
          </a:prstGeom>
        </p:spPr>
      </p:pic>
      <p:pic>
        <p:nvPicPr>
          <p:cNvPr id="7" name="Picture 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" y="2798611"/>
            <a:ext cx="1057275" cy="1285875"/>
          </a:xfrm>
          <a:prstGeom prst="rect">
            <a:avLst/>
          </a:prstGeom>
        </p:spPr>
      </p:pic>
      <p:pic>
        <p:nvPicPr>
          <p:cNvPr id="8" name="Picture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201" y="2817544"/>
            <a:ext cx="888951" cy="1099067"/>
          </a:xfrm>
          <a:prstGeom prst="rect">
            <a:avLst/>
          </a:prstGeom>
        </p:spPr>
      </p:pic>
      <p:pic>
        <p:nvPicPr>
          <p:cNvPr id="9" name="Picture 8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193" y="5625272"/>
            <a:ext cx="836784" cy="1099575"/>
          </a:xfrm>
          <a:prstGeom prst="rect">
            <a:avLst/>
          </a:prstGeom>
        </p:spPr>
      </p:pic>
      <p:pic>
        <p:nvPicPr>
          <p:cNvPr id="10" name="Picture 9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13" y="5733088"/>
            <a:ext cx="728165" cy="956488"/>
          </a:xfrm>
          <a:prstGeom prst="rect">
            <a:avLst/>
          </a:prstGeom>
        </p:spPr>
      </p:pic>
      <p:pic>
        <p:nvPicPr>
          <p:cNvPr id="11" name="Picture 10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64" y="5625272"/>
            <a:ext cx="959298" cy="1184524"/>
          </a:xfrm>
          <a:prstGeom prst="rect">
            <a:avLst/>
          </a:prstGeom>
        </p:spPr>
      </p:pic>
      <p:pic>
        <p:nvPicPr>
          <p:cNvPr id="12" name="Picture 11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" y="5421175"/>
            <a:ext cx="923517" cy="1327556"/>
          </a:xfrm>
          <a:prstGeom prst="rect">
            <a:avLst/>
          </a:prstGeom>
        </p:spPr>
      </p:pic>
      <p:pic>
        <p:nvPicPr>
          <p:cNvPr id="13" name="Picture 12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0" y="4129492"/>
            <a:ext cx="1057832" cy="1221174"/>
          </a:xfrm>
          <a:prstGeom prst="rect">
            <a:avLst/>
          </a:prstGeom>
        </p:spPr>
      </p:pic>
      <p:pic>
        <p:nvPicPr>
          <p:cNvPr id="14" name="Picture 13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1" y="5625272"/>
            <a:ext cx="971138" cy="1175588"/>
          </a:xfrm>
          <a:prstGeom prst="rect">
            <a:avLst/>
          </a:prstGeom>
        </p:spPr>
      </p:pic>
      <p:pic>
        <p:nvPicPr>
          <p:cNvPr id="16" name="Ngay tet que em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9649823" y="1089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1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091" numSld="13">
                <p:cTn id="1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5245" y="434922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245" y="3352505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17423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22" y="5185447"/>
            <a:ext cx="1317555" cy="1525590"/>
          </a:xfrm>
          <a:prstGeom prst="rect">
            <a:avLst/>
          </a:prstGeom>
        </p:spPr>
      </p:pic>
      <p:pic>
        <p:nvPicPr>
          <p:cNvPr id="18" name="thân"/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28" y="-109646"/>
            <a:ext cx="3973372" cy="467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9031" y="3428999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093" y="3222223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88" y="5106646"/>
            <a:ext cx="1350607" cy="1774763"/>
          </a:xfrm>
          <a:prstGeom prst="rect">
            <a:avLst/>
          </a:prstGeom>
        </p:spPr>
      </p:pic>
      <p:pic>
        <p:nvPicPr>
          <p:cNvPr id="18" name="dậ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4" y="2590799"/>
            <a:ext cx="5984755" cy="42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99" y="5096482"/>
            <a:ext cx="1158901" cy="1602966"/>
          </a:xfrm>
          <a:prstGeom prst="rect">
            <a:avLst/>
          </a:prstGeom>
        </p:spPr>
      </p:pic>
      <p:pic>
        <p:nvPicPr>
          <p:cNvPr id="18" name="tuất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06" b="94729" l="10000" r="90000">
                        <a14:foregroundMark x1="36304" y1="28837" x2="53370" y2="35039"/>
                        <a14:foregroundMark x1="42500" y1="85426" x2="52065" y2="90078"/>
                        <a14:foregroundMark x1="60761" y1="83721" x2="70978" y2="89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119643"/>
            <a:ext cx="7086600" cy="496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200" y="3222223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836" y="33528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5359107"/>
            <a:ext cx="1174352" cy="1451927"/>
          </a:xfrm>
          <a:prstGeom prst="rect">
            <a:avLst/>
          </a:prstGeom>
        </p:spPr>
      </p:pic>
      <p:pic>
        <p:nvPicPr>
          <p:cNvPr id="18" name="hợ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6" y="2823526"/>
            <a:ext cx="3987508" cy="398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A: Đúng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B: Sai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: Sai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C: Sai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5" y="4603805"/>
            <a:ext cx="1819275" cy="2212632"/>
          </a:xfrm>
          <a:prstGeom prst="rect">
            <a:avLst/>
          </a:prstGeom>
        </p:spPr>
      </p:pic>
      <p:pic>
        <p:nvPicPr>
          <p:cNvPr id="9" name="c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286" y1="46024" x2="57022" y2="35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13333" r="19091" b="11717"/>
          <a:stretch/>
        </p:blipFill>
        <p:spPr>
          <a:xfrm>
            <a:off x="1600200" y="1331832"/>
            <a:ext cx="4003964" cy="4474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08" y="4799317"/>
            <a:ext cx="1808463" cy="2087712"/>
          </a:xfrm>
          <a:prstGeom prst="rect">
            <a:avLst/>
          </a:prstGeom>
        </p:spPr>
      </p:pic>
      <p:pic>
        <p:nvPicPr>
          <p:cNvPr id="18" name="sửu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333" r="93167">
                        <a14:foregroundMark x1="38000" y1="96404" x2="46000" y2="89888"/>
                        <a14:foregroundMark x1="61167" y1="94382" x2="50833" y2="86292"/>
                        <a14:foregroundMark x1="47167" y1="94157" x2="41167" y2="95730"/>
                        <a14:foregroundMark x1="37833" y1="62921" x2="56833" y2="49213"/>
                        <a14:foregroundMark x1="31500" y1="51910" x2="51833" y2="4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r="23333" b="-6956"/>
          <a:stretch/>
        </p:blipFill>
        <p:spPr>
          <a:xfrm>
            <a:off x="2095665" y="2162356"/>
            <a:ext cx="3314535" cy="47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02467"/>
            <a:ext cx="5410200" cy="2895600"/>
          </a:xfrm>
          <a:prstGeom prst="cloud">
            <a:avLst/>
          </a:prstGeom>
          <a:solidFill>
            <a:srgbClr val="FF99FF"/>
          </a:solidFill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729" y="4770288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3490981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2962270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4247683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88278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83" y="4770288"/>
            <a:ext cx="1456917" cy="2094319"/>
          </a:xfrm>
          <a:prstGeom prst="rect">
            <a:avLst/>
          </a:prstGeom>
        </p:spPr>
      </p:pic>
      <p:pic>
        <p:nvPicPr>
          <p:cNvPr id="18" name="dần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4000" y1="17714" x2="62571" y2="26429"/>
                        <a14:foregroundMark x1="48286" y1="48571" x2="73714" y2="36286"/>
                        <a14:foregroundMark x1="38857" y1="85000" x2="45143" y2="79714"/>
                        <a14:foregroundMark x1="62143" y1="84714" x2="63429" y2="77857"/>
                        <a14:foregroundMark x1="70857" y1="69286" x2="76286" y2="5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10187" r="16868" b="12317"/>
          <a:stretch/>
        </p:blipFill>
        <p:spPr>
          <a:xfrm>
            <a:off x="1828800" y="2132524"/>
            <a:ext cx="3849500" cy="47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65" y="5077190"/>
            <a:ext cx="1803435" cy="1752939"/>
          </a:xfrm>
          <a:prstGeom prst="rect">
            <a:avLst/>
          </a:prstGeom>
        </p:spPr>
      </p:pic>
      <p:pic>
        <p:nvPicPr>
          <p:cNvPr id="18" name="mão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9"/>
          <a:stretch/>
        </p:blipFill>
        <p:spPr>
          <a:xfrm>
            <a:off x="1981200" y="3337989"/>
            <a:ext cx="3708400" cy="34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5900" y="3048000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836" y="3207760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8" y="2671479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64" y="4763361"/>
            <a:ext cx="1954736" cy="2413673"/>
          </a:xfrm>
          <a:prstGeom prst="rect">
            <a:avLst/>
          </a:prstGeom>
        </p:spPr>
      </p:pic>
      <p:pic>
        <p:nvPicPr>
          <p:cNvPr id="18" name="thìn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91001" l="10000" r="90000">
                        <a14:foregroundMark x1="34750" y1="31495" x2="54250" y2="34107"/>
                        <a14:foregroundMark x1="44500" y1="34688" x2="43250" y2="45283"/>
                        <a14:foregroundMark x1="18625" y1="39187" x2="19375" y2="37300"/>
                        <a14:foregroundMark x1="23000" y1="73585" x2="39125" y2="67925"/>
                        <a14:foregroundMark x1="20875" y1="71118" x2="30500" y2="68505"/>
                        <a14:foregroundMark x1="30875" y1="67054" x2="27625" y2="68215"/>
                        <a14:foregroundMark x1="20500" y1="71988" x2="22875" y2="71988"/>
                        <a14:foregroundMark x1="29750" y1="74020" x2="28875" y2="72134"/>
                        <a14:foregroundMark x1="65125" y1="57329" x2="58375" y2="67779"/>
                        <a14:foregroundMark x1="68625" y1="66183" x2="62250" y2="60813"/>
                        <a14:foregroundMark x1="66625" y1="56023" x2="66250" y2="62264"/>
                        <a14:foregroundMark x1="63875" y1="56313" x2="64250" y2="60377"/>
                        <a14:foregroundMark x1="63250" y1="65893" x2="61625" y2="67489"/>
                        <a14:foregroundMark x1="47250" y1="87228" x2="45500" y2="71698"/>
                        <a14:foregroundMark x1="49625" y1="91001" x2="49625" y2="910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9378" b="4339"/>
          <a:stretch/>
        </p:blipFill>
        <p:spPr>
          <a:xfrm>
            <a:off x="2209800" y="2220991"/>
            <a:ext cx="3505200" cy="45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5900" y="4477899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245" y="3418046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394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56" y="5083456"/>
            <a:ext cx="1238543" cy="1626900"/>
          </a:xfrm>
          <a:prstGeom prst="rect">
            <a:avLst/>
          </a:prstGeom>
        </p:spPr>
      </p:pic>
      <p:pic>
        <p:nvPicPr>
          <p:cNvPr id="18" name="tỵ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56" l="0" r="100000">
                        <a14:foregroundMark x1="88788" y1="24146" x2="90909" y2="15610"/>
                        <a14:foregroundMark x1="91061" y1="10244" x2="87879" y2="6341"/>
                        <a14:foregroundMark x1="24848" y1="54390" x2="6667" y2="5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-199110"/>
            <a:ext cx="62865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61" y="4978267"/>
            <a:ext cx="1672939" cy="2025137"/>
          </a:xfrm>
          <a:prstGeom prst="rect">
            <a:avLst/>
          </a:prstGeom>
        </p:spPr>
      </p:pic>
      <p:pic>
        <p:nvPicPr>
          <p:cNvPr id="18" name="ngọ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r="13334" b="5174"/>
          <a:stretch/>
        </p:blipFill>
        <p:spPr>
          <a:xfrm>
            <a:off x="722085" y="2523470"/>
            <a:ext cx="5337630" cy="41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843" y="463283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836" y="3234635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" y="2931277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88" y="4470974"/>
            <a:ext cx="1646512" cy="2448290"/>
          </a:xfrm>
          <a:prstGeom prst="rect">
            <a:avLst/>
          </a:prstGeom>
        </p:spPr>
      </p:pic>
      <p:pic>
        <p:nvPicPr>
          <p:cNvPr id="18" name="mùi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583" b="90000" l="37563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1" t="13984" r="28485" b="11489"/>
          <a:stretch/>
        </p:blipFill>
        <p:spPr>
          <a:xfrm>
            <a:off x="2073893" y="2062609"/>
            <a:ext cx="3595254" cy="49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252</Words>
  <Application>Microsoft Office PowerPoint</Application>
  <PresentationFormat>On-screen Show (4:3)</PresentationFormat>
  <Paragraphs>72</Paragraphs>
  <Slides>13</Slides>
  <Notes>0</Notes>
  <HiddenSlides>0</HiddenSlides>
  <MMClips>49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2020-08-13T18:49:17Z</dcterms:created>
  <dcterms:modified xsi:type="dcterms:W3CDTF">2020-08-14T08:09:05Z</dcterms:modified>
</cp:coreProperties>
</file>